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351" r:id="rId4"/>
    <p:sldId id="350" r:id="rId5"/>
    <p:sldId id="268" r:id="rId6"/>
    <p:sldId id="326" r:id="rId7"/>
    <p:sldId id="327" r:id="rId8"/>
    <p:sldId id="342" r:id="rId9"/>
    <p:sldId id="347" r:id="rId10"/>
    <p:sldId id="333" r:id="rId11"/>
    <p:sldId id="332" r:id="rId12"/>
    <p:sldId id="340" r:id="rId13"/>
    <p:sldId id="336" r:id="rId14"/>
    <p:sldId id="341" r:id="rId15"/>
    <p:sldId id="339" r:id="rId16"/>
    <p:sldId id="338" r:id="rId17"/>
    <p:sldId id="343" r:id="rId18"/>
    <p:sldId id="328" r:id="rId19"/>
    <p:sldId id="335" r:id="rId20"/>
    <p:sldId id="348" r:id="rId21"/>
    <p:sldId id="331" r:id="rId22"/>
    <p:sldId id="330" r:id="rId23"/>
    <p:sldId id="329" r:id="rId24"/>
    <p:sldId id="337" r:id="rId25"/>
    <p:sldId id="345" r:id="rId26"/>
    <p:sldId id="349" r:id="rId27"/>
    <p:sldId id="271" r:id="rId28"/>
    <p:sldId id="269" r:id="rId29"/>
    <p:sldId id="27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52"/>
    <p:restoredTop sz="99377"/>
  </p:normalViewPr>
  <p:slideViewPr>
    <p:cSldViewPr snapToGrid="0">
      <p:cViewPr varScale="1">
        <p:scale>
          <a:sx n="90" d="100"/>
          <a:sy n="90" d="100"/>
        </p:scale>
        <p:origin x="96" y="126"/>
      </p:cViewPr>
      <p:guideLst>
        <p:guide orient="horz" pos="2159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-6186"/>
    </p:cViewPr>
  </p:sorterViewPr>
  <p:notesViewPr>
    <p:cSldViewPr snapToGrid="0" showGuides="1">
      <p:cViewPr varScale="1">
        <p:scale>
          <a:sx n="57" d="100"/>
          <a:sy n="57" d="100"/>
        </p:scale>
        <p:origin x="1980" y="72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F8CAC218-E353-415B-80A2-7156E1FF4879}" type="datetime1">
              <a:rPr lang="en-US"/>
              <a:pPr lvl="0">
                <a:defRPr lang="ko-KR" altLang="en-US"/>
              </a:pPr>
              <a:t>12/26/2022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8A3CFC87-2E25-4413-AEA2-517C1DD6647A}" type="slidenum">
              <a:rPr lang="en-US"/>
              <a:pPr lvl="0">
                <a:defRPr lang="ko-KR" altLang="en-US"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CDB7D8E1-73C1-49C9-BEC6-63E2E92F6B0D}" type="datetime1">
              <a:rPr lang="en-US"/>
              <a:pPr lvl="0">
                <a:defRPr lang="ko-KR" altLang="en-US"/>
              </a:pPr>
              <a:t>12/26/2022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en-US"/>
              <a:t>Click to edit Master text styles</a:t>
            </a:r>
          </a:p>
          <a:p>
            <a:pPr lvl="1">
              <a:defRPr lang="ko-KR" altLang="en-US"/>
            </a:pPr>
            <a:r>
              <a:rPr lang="en-US"/>
              <a:t>Second level</a:t>
            </a:r>
          </a:p>
          <a:p>
            <a:pPr lvl="2">
              <a:defRPr lang="ko-KR" altLang="en-US"/>
            </a:pPr>
            <a:r>
              <a:rPr lang="en-US"/>
              <a:t>Third level</a:t>
            </a:r>
          </a:p>
          <a:p>
            <a:pPr lvl="3">
              <a:defRPr lang="ko-KR" altLang="en-US"/>
            </a:pPr>
            <a:r>
              <a:rPr lang="en-US"/>
              <a:t>Fourth level</a:t>
            </a:r>
          </a:p>
          <a:p>
            <a:pPr lvl="4">
              <a:defRPr lang="ko-KR" altLang="en-US"/>
            </a:pPr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91F7B19A-EDBD-432A-9EB2-33ED3789B438}" type="slidenum">
              <a:rPr lang="en-US"/>
              <a:pPr lvl="0">
                <a:defRPr lang="ko-KR" altLang="en-US"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1B987-AF5B-4E0F-BDD5-2EA312D9F5D8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64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4521A-398F-4036-A1D0-B0A72CFE8D3C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61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7DCFB-FE36-4419-BA39-D8B1484D3249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93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B0800-84B7-4DAB-9B06-DFBC184CBF7C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043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3D66C-26FA-41EB-AECB-2838A456B6A4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702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9345-EA1F-4CC2-814B-3B7A2BA3DB80}" type="datetime1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699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421D-6F7A-4980-92CF-C8F618F05004}" type="datetime1">
              <a:rPr lang="en-US" smtClean="0"/>
              <a:t>12/26/2022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597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8355" y="211014"/>
            <a:ext cx="8615290" cy="801226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598" y="871560"/>
            <a:ext cx="4114800" cy="365125"/>
          </a:xfrm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Click Here To Change </a:t>
            </a:r>
            <a:r>
              <a:rPr lang="en-US">
                <a:solidFill>
                  <a:schemeClr val="accent2"/>
                </a:solidFill>
              </a:rPr>
              <a:t>Your Subtitle</a:t>
            </a:r>
          </a:p>
        </p:txBody>
      </p:sp>
      <p:sp>
        <p:nvSpPr>
          <p:cNvPr id="7" name="Oval 6"/>
          <p:cNvSpPr/>
          <p:nvPr userDrawn="1"/>
        </p:nvSpPr>
        <p:spPr>
          <a:xfrm>
            <a:off x="11467932" y="6235784"/>
            <a:ext cx="516155" cy="516155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23606" y="6311298"/>
            <a:ext cx="604805" cy="365125"/>
          </a:xfrm>
        </p:spPr>
        <p:txBody>
          <a:bodyPr/>
          <a:lstStyle>
            <a:lvl1pPr algn="ctr">
              <a:defRPr sz="1400" b="1">
                <a:solidFill>
                  <a:schemeClr val="bg2"/>
                </a:solidFill>
              </a:defRPr>
            </a:lvl1pPr>
          </a:lstStyle>
          <a:p>
            <a:fld id="{98C37ADA-FE03-4EF7-8F15-3521BBE76F4D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666430" y="1236685"/>
            <a:ext cx="859135" cy="199000"/>
            <a:chOff x="7725979" y="2223853"/>
            <a:chExt cx="2965968" cy="687003"/>
          </a:xfrm>
        </p:grpSpPr>
        <p:sp>
          <p:nvSpPr>
            <p:cNvPr id="11" name="Diamond 10"/>
            <p:cNvSpPr/>
            <p:nvPr userDrawn="1"/>
          </p:nvSpPr>
          <p:spPr>
            <a:xfrm>
              <a:off x="7725979" y="2223853"/>
              <a:ext cx="687003" cy="687003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/>
            <p:cNvSpPr/>
            <p:nvPr userDrawn="1"/>
          </p:nvSpPr>
          <p:spPr>
            <a:xfrm>
              <a:off x="8485634" y="2223853"/>
              <a:ext cx="687003" cy="687003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Diamond 12"/>
            <p:cNvSpPr/>
            <p:nvPr userDrawn="1"/>
          </p:nvSpPr>
          <p:spPr>
            <a:xfrm>
              <a:off x="9245289" y="2223853"/>
              <a:ext cx="687003" cy="687003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Diamond 13"/>
            <p:cNvSpPr/>
            <p:nvPr userDrawn="1"/>
          </p:nvSpPr>
          <p:spPr>
            <a:xfrm>
              <a:off x="10004944" y="2223853"/>
              <a:ext cx="687003" cy="687003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729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 userDrawn="1"/>
        </p:nvSpPr>
        <p:spPr>
          <a:xfrm>
            <a:off x="11413988" y="6167772"/>
            <a:ext cx="567771" cy="56777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333338" y="6269094"/>
            <a:ext cx="729069" cy="365125"/>
          </a:xfrm>
        </p:spPr>
        <p:txBody>
          <a:bodyPr/>
          <a:lstStyle>
            <a:lvl1pPr algn="ctr">
              <a:defRPr sz="1400" b="1">
                <a:solidFill>
                  <a:schemeClr val="bg2"/>
                </a:solidFill>
              </a:defRPr>
            </a:lvl1pPr>
          </a:lstStyle>
          <a:p>
            <a:fld id="{98C37ADA-FE03-4EF7-8F15-3521BBE76F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70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77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D4E48-2ADD-4B82-B5E9-2CBC29F56727}" type="datetime1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5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0EF69-68BE-44B4-A775-B7B2D2E26829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37ADA-FE03-4EF7-8F15-3521BBE7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954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2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280910" y="4478969"/>
            <a:ext cx="353494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3600" dirty="0">
                <a:solidFill>
                  <a:schemeClr val="bg2"/>
                </a:solidFill>
                <a:latin typeface="+mj-lt"/>
              </a:rPr>
              <a:t>쇼핑몰 프로젝트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115950" y="1243306"/>
            <a:ext cx="1960098" cy="1960098"/>
            <a:chOff x="5342856" y="803153"/>
            <a:chExt cx="2156108" cy="2156108"/>
          </a:xfrm>
        </p:grpSpPr>
        <p:sp>
          <p:nvSpPr>
            <p:cNvPr id="2" name="Oval 1"/>
            <p:cNvSpPr/>
            <p:nvPr/>
          </p:nvSpPr>
          <p:spPr>
            <a:xfrm>
              <a:off x="5342856" y="803153"/>
              <a:ext cx="2156108" cy="21561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/>
            </a:p>
          </p:txBody>
        </p:sp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5614202" y="1073415"/>
              <a:ext cx="1613415" cy="1615583"/>
              <a:chOff x="3082" y="980"/>
              <a:chExt cx="1488" cy="1490"/>
            </a:xfrm>
            <a:solidFill>
              <a:schemeClr val="bg2"/>
            </a:solidFill>
          </p:grpSpPr>
          <p:sp>
            <p:nvSpPr>
              <p:cNvPr id="5" name="Freeform 5"/>
              <p:cNvSpPr/>
              <p:nvPr/>
            </p:nvSpPr>
            <p:spPr>
              <a:xfrm>
                <a:off x="3458" y="1312"/>
                <a:ext cx="768" cy="831"/>
              </a:xfrm>
              <a:custGeom>
                <a:avLst/>
                <a:gdLst>
                  <a:gd name="T0" fmla="*/ 69 w 324"/>
                  <a:gd name="T1" fmla="*/ 323 h 351"/>
                  <a:gd name="T2" fmla="*/ 74 w 324"/>
                  <a:gd name="T3" fmla="*/ 247 h 351"/>
                  <a:gd name="T4" fmla="*/ 74 w 324"/>
                  <a:gd name="T5" fmla="*/ 192 h 351"/>
                  <a:gd name="T6" fmla="*/ 74 w 324"/>
                  <a:gd name="T7" fmla="*/ 166 h 351"/>
                  <a:gd name="T8" fmla="*/ 74 w 324"/>
                  <a:gd name="T9" fmla="*/ 140 h 351"/>
                  <a:gd name="T10" fmla="*/ 45 w 324"/>
                  <a:gd name="T11" fmla="*/ 132 h 351"/>
                  <a:gd name="T12" fmla="*/ 44 w 324"/>
                  <a:gd name="T13" fmla="*/ 188 h 351"/>
                  <a:gd name="T14" fmla="*/ 54 w 324"/>
                  <a:gd name="T15" fmla="*/ 231 h 351"/>
                  <a:gd name="T16" fmla="*/ 53 w 324"/>
                  <a:gd name="T17" fmla="*/ 268 h 351"/>
                  <a:gd name="T18" fmla="*/ 25 w 324"/>
                  <a:gd name="T19" fmla="*/ 268 h 351"/>
                  <a:gd name="T20" fmla="*/ 7 w 324"/>
                  <a:gd name="T21" fmla="*/ 241 h 351"/>
                  <a:gd name="T22" fmla="*/ 7 w 324"/>
                  <a:gd name="T23" fmla="*/ 191 h 351"/>
                  <a:gd name="T24" fmla="*/ 7 w 324"/>
                  <a:gd name="T25" fmla="*/ 151 h 351"/>
                  <a:gd name="T26" fmla="*/ 9 w 324"/>
                  <a:gd name="T27" fmla="*/ 132 h 351"/>
                  <a:gd name="T28" fmla="*/ 4 w 324"/>
                  <a:gd name="T29" fmla="*/ 94 h 351"/>
                  <a:gd name="T30" fmla="*/ 43 w 324"/>
                  <a:gd name="T31" fmla="*/ 95 h 351"/>
                  <a:gd name="T32" fmla="*/ 84 w 324"/>
                  <a:gd name="T33" fmla="*/ 94 h 351"/>
                  <a:gd name="T34" fmla="*/ 120 w 324"/>
                  <a:gd name="T35" fmla="*/ 94 h 351"/>
                  <a:gd name="T36" fmla="*/ 140 w 324"/>
                  <a:gd name="T37" fmla="*/ 79 h 351"/>
                  <a:gd name="T38" fmla="*/ 129 w 324"/>
                  <a:gd name="T39" fmla="*/ 63 h 351"/>
                  <a:gd name="T40" fmla="*/ 111 w 324"/>
                  <a:gd name="T41" fmla="*/ 50 h 351"/>
                  <a:gd name="T42" fmla="*/ 110 w 324"/>
                  <a:gd name="T43" fmla="*/ 85 h 351"/>
                  <a:gd name="T44" fmla="*/ 74 w 324"/>
                  <a:gd name="T45" fmla="*/ 62 h 351"/>
                  <a:gd name="T46" fmla="*/ 72 w 324"/>
                  <a:gd name="T47" fmla="*/ 27 h 351"/>
                  <a:gd name="T48" fmla="*/ 80 w 324"/>
                  <a:gd name="T49" fmla="*/ 3 h 351"/>
                  <a:gd name="T50" fmla="*/ 147 w 324"/>
                  <a:gd name="T51" fmla="*/ 33 h 351"/>
                  <a:gd name="T52" fmla="*/ 182 w 324"/>
                  <a:gd name="T53" fmla="*/ 22 h 351"/>
                  <a:gd name="T54" fmla="*/ 246 w 324"/>
                  <a:gd name="T55" fmla="*/ 1 h 351"/>
                  <a:gd name="T56" fmla="*/ 242 w 324"/>
                  <a:gd name="T57" fmla="*/ 25 h 351"/>
                  <a:gd name="T58" fmla="*/ 240 w 324"/>
                  <a:gd name="T59" fmla="*/ 66 h 351"/>
                  <a:gd name="T60" fmla="*/ 240 w 324"/>
                  <a:gd name="T61" fmla="*/ 90 h 351"/>
                  <a:gd name="T62" fmla="*/ 279 w 324"/>
                  <a:gd name="T63" fmla="*/ 94 h 351"/>
                  <a:gd name="T64" fmla="*/ 303 w 324"/>
                  <a:gd name="T65" fmla="*/ 93 h 351"/>
                  <a:gd name="T66" fmla="*/ 324 w 324"/>
                  <a:gd name="T67" fmla="*/ 78 h 351"/>
                  <a:gd name="T68" fmla="*/ 312 w 324"/>
                  <a:gd name="T69" fmla="*/ 108 h 351"/>
                  <a:gd name="T70" fmla="*/ 281 w 324"/>
                  <a:gd name="T71" fmla="*/ 149 h 351"/>
                  <a:gd name="T72" fmla="*/ 271 w 324"/>
                  <a:gd name="T73" fmla="*/ 132 h 351"/>
                  <a:gd name="T74" fmla="*/ 213 w 324"/>
                  <a:gd name="T75" fmla="*/ 131 h 351"/>
                  <a:gd name="T76" fmla="*/ 185 w 324"/>
                  <a:gd name="T77" fmla="*/ 131 h 351"/>
                  <a:gd name="T78" fmla="*/ 179 w 324"/>
                  <a:gd name="T79" fmla="*/ 119 h 351"/>
                  <a:gd name="T80" fmla="*/ 204 w 324"/>
                  <a:gd name="T81" fmla="*/ 88 h 351"/>
                  <a:gd name="T82" fmla="*/ 194 w 324"/>
                  <a:gd name="T83" fmla="*/ 55 h 351"/>
                  <a:gd name="T84" fmla="*/ 174 w 324"/>
                  <a:gd name="T85" fmla="*/ 122 h 351"/>
                  <a:gd name="T86" fmla="*/ 174 w 324"/>
                  <a:gd name="T87" fmla="*/ 150 h 351"/>
                  <a:gd name="T88" fmla="*/ 174 w 324"/>
                  <a:gd name="T89" fmla="*/ 178 h 351"/>
                  <a:gd name="T90" fmla="*/ 160 w 324"/>
                  <a:gd name="T91" fmla="*/ 225 h 351"/>
                  <a:gd name="T92" fmla="*/ 141 w 324"/>
                  <a:gd name="T93" fmla="*/ 194 h 351"/>
                  <a:gd name="T94" fmla="*/ 143 w 324"/>
                  <a:gd name="T95" fmla="*/ 161 h 351"/>
                  <a:gd name="T96" fmla="*/ 140 w 324"/>
                  <a:gd name="T97" fmla="*/ 131 h 351"/>
                  <a:gd name="T98" fmla="*/ 111 w 324"/>
                  <a:gd name="T99" fmla="*/ 138 h 351"/>
                  <a:gd name="T100" fmla="*/ 110 w 324"/>
                  <a:gd name="T101" fmla="*/ 159 h 351"/>
                  <a:gd name="T102" fmla="*/ 110 w 324"/>
                  <a:gd name="T103" fmla="*/ 213 h 351"/>
                  <a:gd name="T104" fmla="*/ 143 w 324"/>
                  <a:gd name="T105" fmla="*/ 231 h 351"/>
                  <a:gd name="T106" fmla="*/ 197 w 324"/>
                  <a:gd name="T107" fmla="*/ 260 h 351"/>
                  <a:gd name="T108" fmla="*/ 183 w 324"/>
                  <a:gd name="T109" fmla="*/ 269 h 351"/>
                  <a:gd name="T110" fmla="*/ 181 w 324"/>
                  <a:gd name="T111" fmla="*/ 316 h 351"/>
                  <a:gd name="T112" fmla="*/ 139 w 324"/>
                  <a:gd name="T113" fmla="*/ 315 h 351"/>
                  <a:gd name="T114" fmla="*/ 140 w 324"/>
                  <a:gd name="T115" fmla="*/ 302 h 351"/>
                  <a:gd name="T116" fmla="*/ 141 w 324"/>
                  <a:gd name="T117" fmla="*/ 271 h 351"/>
                  <a:gd name="T118" fmla="*/ 110 w 324"/>
                  <a:gd name="T119" fmla="*/ 294 h 351"/>
                  <a:gd name="T120" fmla="*/ 64 w 324"/>
                  <a:gd name="T121" fmla="*/ 348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24" h="351">
                    <a:moveTo>
                      <a:pt x="67" y="327"/>
                    </a:moveTo>
                    <a:cubicBezTo>
                      <a:pt x="68" y="327"/>
                      <a:pt x="68" y="328"/>
                      <a:pt x="68" y="328"/>
                    </a:cubicBezTo>
                    <a:quadBezTo>
                      <a:pt x="68" y="328"/>
                      <a:pt x="68" y="328"/>
                    </a:quadBezTo>
                    <a:quadBezTo>
                      <a:pt x="68" y="327"/>
                      <a:pt x="68" y="326"/>
                    </a:quadBezTo>
                    <a:cubicBezTo>
                      <a:pt x="68" y="325"/>
                      <a:pt x="68" y="324"/>
                      <a:pt x="69" y="324"/>
                    </a:cubicBezTo>
                    <a:cubicBezTo>
                      <a:pt x="69" y="324"/>
                      <a:pt x="69" y="323"/>
                      <a:pt x="69" y="323"/>
                    </a:cubicBezTo>
                    <a:cubicBezTo>
                      <a:pt x="70" y="319"/>
                      <a:pt x="71" y="315"/>
                      <a:pt x="72" y="312"/>
                    </a:cubicBezTo>
                    <a:cubicBezTo>
                      <a:pt x="73" y="310"/>
                      <a:pt x="74" y="305"/>
                      <a:pt x="74" y="304"/>
                    </a:cubicBezTo>
                    <a:cubicBezTo>
                      <a:pt x="74" y="303"/>
                      <a:pt x="73" y="301"/>
                      <a:pt x="75" y="301"/>
                    </a:cubicBezTo>
                    <a:cubicBezTo>
                      <a:pt x="74" y="301"/>
                      <a:pt x="74" y="300"/>
                      <a:pt x="74" y="299"/>
                    </a:cubicBezTo>
                    <a:cubicBezTo>
                      <a:pt x="74" y="293"/>
                      <a:pt x="74" y="287"/>
                      <a:pt x="74" y="282"/>
                    </a:cubicBezTo>
                    <a:cubicBezTo>
                      <a:pt x="74" y="270"/>
                      <a:pt x="74" y="258"/>
                      <a:pt x="74" y="247"/>
                    </a:cubicBezTo>
                    <a:cubicBezTo>
                      <a:pt x="74" y="241"/>
                      <a:pt x="74" y="235"/>
                      <a:pt x="74" y="229"/>
                    </a:cubicBezTo>
                    <a:cubicBezTo>
                      <a:pt x="74" y="229"/>
                      <a:pt x="74" y="228"/>
                      <a:pt x="74" y="227"/>
                    </a:cubicBezTo>
                    <a:quadBezTo>
                      <a:pt x="74" y="227"/>
                      <a:pt x="74" y="227"/>
                    </a:quadBezTo>
                    <a:cubicBezTo>
                      <a:pt x="74" y="222"/>
                      <a:pt x="73" y="217"/>
                      <a:pt x="74" y="213"/>
                    </a:cubicBezTo>
                    <a:cubicBezTo>
                      <a:pt x="74" y="209"/>
                      <a:pt x="74" y="206"/>
                      <a:pt x="74" y="203"/>
                    </a:cubicBezTo>
                    <a:cubicBezTo>
                      <a:pt x="74" y="199"/>
                      <a:pt x="74" y="195"/>
                      <a:pt x="74" y="192"/>
                    </a:cubicBezTo>
                    <a:cubicBezTo>
                      <a:pt x="74" y="191"/>
                      <a:pt x="74" y="190"/>
                      <a:pt x="74" y="188"/>
                    </a:cubicBezTo>
                    <a:cubicBezTo>
                      <a:pt x="74" y="188"/>
                      <a:pt x="74" y="187"/>
                      <a:pt x="74" y="187"/>
                    </a:cubicBezTo>
                    <a:cubicBezTo>
                      <a:pt x="74" y="186"/>
                      <a:pt x="74" y="185"/>
                      <a:pt x="74" y="185"/>
                    </a:cubicBezTo>
                    <a:cubicBezTo>
                      <a:pt x="74" y="181"/>
                      <a:pt x="74" y="177"/>
                      <a:pt x="74" y="173"/>
                    </a:cubicBezTo>
                    <a:cubicBezTo>
                      <a:pt x="74" y="171"/>
                      <a:pt x="74" y="170"/>
                      <a:pt x="74" y="168"/>
                    </a:cubicBezTo>
                    <a:cubicBezTo>
                      <a:pt x="74" y="167"/>
                      <a:pt x="74" y="166"/>
                      <a:pt x="74" y="166"/>
                    </a:cubicBezTo>
                    <a:quadBezTo>
                      <a:pt x="74" y="165"/>
                      <a:pt x="74" y="164"/>
                    </a:quadBezTo>
                    <a:cubicBezTo>
                      <a:pt x="74" y="161"/>
                      <a:pt x="74" y="157"/>
                      <a:pt x="74" y="153"/>
                    </a:cubicBezTo>
                    <a:cubicBezTo>
                      <a:pt x="74" y="152"/>
                      <a:pt x="75" y="151"/>
                      <a:pt x="74" y="150"/>
                    </a:cubicBezTo>
                    <a:cubicBezTo>
                      <a:pt x="73" y="147"/>
                      <a:pt x="74" y="144"/>
                      <a:pt x="74" y="141"/>
                    </a:cubicBezTo>
                    <a:cubicBezTo>
                      <a:pt x="74" y="141"/>
                      <a:pt x="75" y="141"/>
                      <a:pt x="76" y="140"/>
                    </a:cubicBezTo>
                    <a:cubicBezTo>
                      <a:pt x="75" y="140"/>
                      <a:pt x="74" y="140"/>
                      <a:pt x="74" y="140"/>
                    </a:cubicBezTo>
                    <a:cubicBezTo>
                      <a:pt x="74" y="137"/>
                      <a:pt x="74" y="134"/>
                      <a:pt x="74" y="131"/>
                    </a:cubicBezTo>
                    <a:cubicBezTo>
                      <a:pt x="70" y="131"/>
                      <a:pt x="66" y="131"/>
                      <a:pt x="63" y="131"/>
                    </a:cubicBezTo>
                    <a:cubicBezTo>
                      <a:pt x="60" y="131"/>
                      <a:pt x="58" y="132"/>
                      <a:pt x="56" y="131"/>
                    </a:cubicBezTo>
                    <a:cubicBezTo>
                      <a:pt x="55" y="131"/>
                      <a:pt x="54" y="131"/>
                      <a:pt x="54" y="130"/>
                    </a:cubicBezTo>
                    <a:cubicBezTo>
                      <a:pt x="54" y="131"/>
                      <a:pt x="53" y="131"/>
                      <a:pt x="53" y="132"/>
                    </a:cubicBezTo>
                    <a:cubicBezTo>
                      <a:pt x="51" y="132"/>
                      <a:pt x="48" y="132"/>
                      <a:pt x="45" y="132"/>
                    </a:cubicBezTo>
                    <a:cubicBezTo>
                      <a:pt x="45" y="135"/>
                      <a:pt x="45" y="138"/>
                      <a:pt x="45" y="140"/>
                    </a:cubicBezTo>
                    <a:cubicBezTo>
                      <a:pt x="45" y="146"/>
                      <a:pt x="45" y="152"/>
                      <a:pt x="45" y="158"/>
                    </a:cubicBezTo>
                    <a:cubicBezTo>
                      <a:pt x="45" y="161"/>
                      <a:pt x="45" y="164"/>
                      <a:pt x="45" y="167"/>
                    </a:cubicBezTo>
                    <a:cubicBezTo>
                      <a:pt x="45" y="171"/>
                      <a:pt x="45" y="174"/>
                      <a:pt x="45" y="177"/>
                    </a:cubicBezTo>
                    <a:cubicBezTo>
                      <a:pt x="45" y="180"/>
                      <a:pt x="45" y="183"/>
                      <a:pt x="45" y="187"/>
                    </a:cubicBezTo>
                    <a:cubicBezTo>
                      <a:pt x="45" y="187"/>
                      <a:pt x="44" y="188"/>
                      <a:pt x="44" y="188"/>
                    </a:cubicBezTo>
                    <a:cubicBezTo>
                      <a:pt x="44" y="189"/>
                      <a:pt x="45" y="190"/>
                      <a:pt x="45" y="190"/>
                    </a:cubicBezTo>
                    <a:cubicBezTo>
                      <a:pt x="45" y="193"/>
                      <a:pt x="44" y="196"/>
                      <a:pt x="44" y="198"/>
                    </a:cubicBezTo>
                    <a:cubicBezTo>
                      <a:pt x="44" y="204"/>
                      <a:pt x="45" y="209"/>
                      <a:pt x="45" y="215"/>
                    </a:cubicBezTo>
                    <a:cubicBezTo>
                      <a:pt x="45" y="219"/>
                      <a:pt x="45" y="224"/>
                      <a:pt x="45" y="229"/>
                    </a:cubicBezTo>
                    <a:cubicBezTo>
                      <a:pt x="45" y="230"/>
                      <a:pt x="45" y="232"/>
                      <a:pt x="47" y="231"/>
                    </a:cubicBezTo>
                    <a:cubicBezTo>
                      <a:pt x="49" y="230"/>
                      <a:pt x="51" y="231"/>
                      <a:pt x="54" y="231"/>
                    </a:cubicBezTo>
                    <a:cubicBezTo>
                      <a:pt x="57" y="231"/>
                      <a:pt x="59" y="231"/>
                      <a:pt x="63" y="231"/>
                    </a:cubicBezTo>
                    <a:cubicBezTo>
                      <a:pt x="62" y="231"/>
                      <a:pt x="62" y="232"/>
                      <a:pt x="62" y="232"/>
                    </a:cubicBezTo>
                    <a:cubicBezTo>
                      <a:pt x="64" y="231"/>
                      <a:pt x="65" y="231"/>
                      <a:pt x="68" y="230"/>
                    </a:cubicBezTo>
                    <a:cubicBezTo>
                      <a:pt x="68" y="243"/>
                      <a:pt x="68" y="256"/>
                      <a:pt x="68" y="268"/>
                    </a:cubicBezTo>
                    <a:cubicBezTo>
                      <a:pt x="65" y="268"/>
                      <a:pt x="63" y="268"/>
                      <a:pt x="60" y="268"/>
                    </a:cubicBezTo>
                    <a:cubicBezTo>
                      <a:pt x="58" y="269"/>
                      <a:pt x="56" y="268"/>
                      <a:pt x="53" y="268"/>
                    </a:cubicBezTo>
                    <a:cubicBezTo>
                      <a:pt x="51" y="268"/>
                      <a:pt x="48" y="270"/>
                      <a:pt x="46" y="267"/>
                    </a:cubicBezTo>
                    <a:cubicBezTo>
                      <a:pt x="46" y="268"/>
                      <a:pt x="44" y="268"/>
                      <a:pt x="43" y="269"/>
                    </a:cubicBezTo>
                    <a:quadBezTo>
                      <a:pt x="43" y="268"/>
                      <a:pt x="43" y="268"/>
                    </a:quadBezTo>
                    <a:cubicBezTo>
                      <a:pt x="43" y="268"/>
                      <a:pt x="43" y="267"/>
                      <a:pt x="42" y="268"/>
                    </a:cubicBezTo>
                    <a:cubicBezTo>
                      <a:pt x="42" y="268"/>
                      <a:pt x="41" y="268"/>
                      <a:pt x="40" y="268"/>
                    </a:cubicBezTo>
                    <a:cubicBezTo>
                      <a:pt x="35" y="268"/>
                      <a:pt x="30" y="268"/>
                      <a:pt x="25" y="268"/>
                    </a:cubicBezTo>
                    <a:cubicBezTo>
                      <a:pt x="20" y="269"/>
                      <a:pt x="15" y="270"/>
                      <a:pt x="10" y="271"/>
                    </a:cubicBezTo>
                    <a:cubicBezTo>
                      <a:pt x="7" y="272"/>
                      <a:pt x="4" y="275"/>
                      <a:pt x="0" y="276"/>
                    </a:cubicBezTo>
                    <a:cubicBezTo>
                      <a:pt x="2" y="271"/>
                      <a:pt x="5" y="266"/>
                      <a:pt x="6" y="261"/>
                    </a:cubicBezTo>
                    <a:cubicBezTo>
                      <a:pt x="6" y="255"/>
                      <a:pt x="7" y="249"/>
                      <a:pt x="8" y="244"/>
                    </a:cubicBezTo>
                    <a:cubicBezTo>
                      <a:pt x="8" y="244"/>
                      <a:pt x="9" y="244"/>
                      <a:pt x="10" y="243"/>
                    </a:cubicBezTo>
                    <a:cubicBezTo>
                      <a:pt x="8" y="243"/>
                      <a:pt x="7" y="242"/>
                      <a:pt x="7" y="241"/>
                    </a:cubicBezTo>
                    <a:cubicBezTo>
                      <a:pt x="7" y="235"/>
                      <a:pt x="7" y="230"/>
                      <a:pt x="7" y="224"/>
                    </a:cubicBezTo>
                    <a:cubicBezTo>
                      <a:pt x="8" y="222"/>
                      <a:pt x="7" y="220"/>
                      <a:pt x="7" y="218"/>
                    </a:cubicBezTo>
                    <a:cubicBezTo>
                      <a:pt x="8" y="216"/>
                      <a:pt x="7" y="214"/>
                      <a:pt x="7" y="212"/>
                    </a:cubicBezTo>
                    <a:cubicBezTo>
                      <a:pt x="7" y="206"/>
                      <a:pt x="7" y="201"/>
                      <a:pt x="7" y="196"/>
                    </a:cubicBezTo>
                    <a:cubicBezTo>
                      <a:pt x="7" y="195"/>
                      <a:pt x="8" y="194"/>
                      <a:pt x="8" y="193"/>
                    </a:cubicBezTo>
                    <a:cubicBezTo>
                      <a:pt x="8" y="192"/>
                      <a:pt x="7" y="192"/>
                      <a:pt x="7" y="191"/>
                    </a:cubicBezTo>
                    <a:cubicBezTo>
                      <a:pt x="7" y="187"/>
                      <a:pt x="7" y="182"/>
                      <a:pt x="7" y="177"/>
                    </a:cubicBezTo>
                    <a:cubicBezTo>
                      <a:pt x="7" y="176"/>
                      <a:pt x="8" y="176"/>
                      <a:pt x="8" y="175"/>
                    </a:cubicBezTo>
                    <a:cubicBezTo>
                      <a:pt x="8" y="173"/>
                      <a:pt x="7" y="171"/>
                      <a:pt x="7" y="168"/>
                    </a:cubicBezTo>
                    <a:cubicBezTo>
                      <a:pt x="8" y="166"/>
                      <a:pt x="8" y="163"/>
                      <a:pt x="8" y="160"/>
                    </a:cubicBezTo>
                    <a:cubicBezTo>
                      <a:pt x="8" y="160"/>
                      <a:pt x="7" y="159"/>
                      <a:pt x="7" y="159"/>
                    </a:cubicBezTo>
                    <a:cubicBezTo>
                      <a:pt x="8" y="156"/>
                      <a:pt x="7" y="154"/>
                      <a:pt x="7" y="151"/>
                    </a:cubicBezTo>
                    <a:cubicBezTo>
                      <a:pt x="8" y="151"/>
                      <a:pt x="9" y="151"/>
                      <a:pt x="9" y="151"/>
                    </a:cubicBezTo>
                    <a:quadBezTo>
                      <a:pt x="9" y="151"/>
                      <a:pt x="9" y="150"/>
                    </a:quadBezTo>
                    <a:cubicBezTo>
                      <a:pt x="9" y="150"/>
                      <a:pt x="8" y="150"/>
                      <a:pt x="7" y="150"/>
                    </a:cubicBezTo>
                    <a:cubicBezTo>
                      <a:pt x="7" y="146"/>
                      <a:pt x="7" y="141"/>
                      <a:pt x="8" y="137"/>
                    </a:cubicBezTo>
                    <a:cubicBezTo>
                      <a:pt x="8" y="136"/>
                      <a:pt x="7" y="135"/>
                      <a:pt x="7" y="135"/>
                    </a:cubicBezTo>
                    <a:cubicBezTo>
                      <a:pt x="8" y="134"/>
                      <a:pt x="8" y="133"/>
                      <a:pt x="9" y="132"/>
                    </a:cubicBezTo>
                    <a:quadBezTo>
                      <a:pt x="8" y="132"/>
                      <a:pt x="7" y="132"/>
                    </a:quadBezTo>
                    <a:cubicBezTo>
                      <a:pt x="7" y="129"/>
                      <a:pt x="7" y="126"/>
                      <a:pt x="7" y="123"/>
                    </a:cubicBezTo>
                    <a:cubicBezTo>
                      <a:pt x="8" y="120"/>
                      <a:pt x="7" y="117"/>
                      <a:pt x="8" y="114"/>
                    </a:cubicBezTo>
                    <a:cubicBezTo>
                      <a:pt x="8" y="111"/>
                      <a:pt x="7" y="108"/>
                      <a:pt x="7" y="104"/>
                    </a:cubicBezTo>
                    <a:cubicBezTo>
                      <a:pt x="6" y="103"/>
                      <a:pt x="5" y="99"/>
                      <a:pt x="6" y="98"/>
                    </a:cubicBezTo>
                    <a:cubicBezTo>
                      <a:pt x="4" y="97"/>
                      <a:pt x="4" y="96"/>
                      <a:pt x="4" y="94"/>
                    </a:cubicBezTo>
                    <a:cubicBezTo>
                      <a:pt x="3" y="94"/>
                      <a:pt x="2" y="92"/>
                      <a:pt x="0" y="87"/>
                    </a:cubicBezTo>
                    <a:cubicBezTo>
                      <a:pt x="3" y="88"/>
                      <a:pt x="6" y="89"/>
                      <a:pt x="8" y="91"/>
                    </a:cubicBezTo>
                    <a:cubicBezTo>
                      <a:pt x="12" y="92"/>
                      <a:pt x="15" y="93"/>
                      <a:pt x="19" y="93"/>
                    </a:cubicBezTo>
                    <a:cubicBezTo>
                      <a:pt x="25" y="94"/>
                      <a:pt x="31" y="94"/>
                      <a:pt x="37" y="94"/>
                    </a:cubicBezTo>
                    <a:cubicBezTo>
                      <a:pt x="38" y="94"/>
                      <a:pt x="39" y="95"/>
                      <a:pt x="40" y="95"/>
                    </a:cubicBezTo>
                    <a:cubicBezTo>
                      <a:pt x="41" y="94"/>
                      <a:pt x="42" y="95"/>
                      <a:pt x="43" y="95"/>
                    </a:cubicBezTo>
                    <a:quadBezTo>
                      <a:pt x="43" y="95"/>
                      <a:pt x="43" y="95"/>
                    </a:quadBezTo>
                    <a:cubicBezTo>
                      <a:pt x="51" y="94"/>
                      <a:pt x="53" y="94"/>
                      <a:pt x="54" y="95"/>
                    </a:cubicBezTo>
                    <a:cubicBezTo>
                      <a:pt x="54" y="95"/>
                      <a:pt x="55" y="94"/>
                      <a:pt x="55" y="94"/>
                    </a:cubicBezTo>
                    <a:cubicBezTo>
                      <a:pt x="60" y="94"/>
                      <a:pt x="65" y="95"/>
                      <a:pt x="70" y="95"/>
                    </a:cubicBezTo>
                    <a:cubicBezTo>
                      <a:pt x="74" y="95"/>
                      <a:pt x="78" y="94"/>
                      <a:pt x="81" y="94"/>
                    </a:cubicBezTo>
                    <a:cubicBezTo>
                      <a:pt x="82" y="94"/>
                      <a:pt x="83" y="94"/>
                      <a:pt x="84" y="94"/>
                    </a:cubicBezTo>
                    <a:cubicBezTo>
                      <a:pt x="84" y="95"/>
                      <a:pt x="85" y="96"/>
                      <a:pt x="85" y="97"/>
                    </a:cubicBezTo>
                    <a:quadBezTo>
                      <a:pt x="85" y="97"/>
                      <a:pt x="85" y="97"/>
                    </a:quadBezTo>
                    <a:quadBezTo>
                      <a:pt x="85" y="96"/>
                      <a:pt x="85" y="95"/>
                    </a:quadBezTo>
                    <a:cubicBezTo>
                      <a:pt x="88" y="94"/>
                      <a:pt x="91" y="94"/>
                      <a:pt x="94" y="95"/>
                    </a:cubicBezTo>
                    <a:cubicBezTo>
                      <a:pt x="95" y="95"/>
                      <a:pt x="96" y="94"/>
                      <a:pt x="97" y="94"/>
                    </a:cubicBezTo>
                    <a:cubicBezTo>
                      <a:pt x="105" y="94"/>
                      <a:pt x="112" y="94"/>
                      <a:pt x="120" y="94"/>
                    </a:cubicBezTo>
                    <a:cubicBezTo>
                      <a:pt x="121" y="94"/>
                      <a:pt x="122" y="94"/>
                      <a:pt x="124" y="94"/>
                    </a:cubicBezTo>
                    <a:cubicBezTo>
                      <a:pt x="124" y="95"/>
                      <a:pt x="124" y="96"/>
                      <a:pt x="125" y="97"/>
                    </a:cubicBezTo>
                    <a:cubicBezTo>
                      <a:pt x="124" y="94"/>
                      <a:pt x="125" y="94"/>
                      <a:pt x="127" y="94"/>
                    </a:cubicBezTo>
                    <a:cubicBezTo>
                      <a:pt x="132" y="94"/>
                      <a:pt x="136" y="94"/>
                      <a:pt x="141" y="94"/>
                    </a:cubicBezTo>
                    <a:cubicBezTo>
                      <a:pt x="141" y="93"/>
                      <a:pt x="141" y="92"/>
                      <a:pt x="141" y="90"/>
                    </a:cubicBezTo>
                    <a:cubicBezTo>
                      <a:pt x="141" y="87"/>
                      <a:pt x="139" y="83"/>
                      <a:pt x="140" y="79"/>
                    </a:cubicBezTo>
                    <a:quadBezTo>
                      <a:pt x="140" y="79"/>
                      <a:pt x="140" y="79"/>
                    </a:quadBezTo>
                    <a:cubicBezTo>
                      <a:pt x="138" y="75"/>
                      <a:pt x="136" y="71"/>
                      <a:pt x="134" y="68"/>
                    </a:cubicBezTo>
                    <a:cubicBezTo>
                      <a:pt x="132" y="66"/>
                      <a:pt x="131" y="65"/>
                      <a:pt x="130" y="63"/>
                    </a:cubicBezTo>
                    <a:cubicBezTo>
                      <a:pt x="130" y="63"/>
                      <a:pt x="131" y="62"/>
                      <a:pt x="131" y="62"/>
                    </a:cubicBezTo>
                    <a:quadBezTo>
                      <a:pt x="131" y="62"/>
                      <a:pt x="131" y="62"/>
                    </a:quadBezTo>
                    <a:quadBezTo>
                      <a:pt x="130" y="62"/>
                      <a:pt x="129" y="63"/>
                    </a:quadBezTo>
                    <a:cubicBezTo>
                      <a:pt x="128" y="61"/>
                      <a:pt x="127" y="60"/>
                      <a:pt x="126" y="58"/>
                    </a:cubicBezTo>
                    <a:cubicBezTo>
                      <a:pt x="124" y="59"/>
                      <a:pt x="122" y="57"/>
                      <a:pt x="121" y="54"/>
                    </a:cubicBezTo>
                    <a:quadBezTo>
                      <a:pt x="120" y="54"/>
                      <a:pt x="120" y="54"/>
                    </a:quadBezTo>
                    <a:cubicBezTo>
                      <a:pt x="120" y="54"/>
                      <a:pt x="120" y="55"/>
                      <a:pt x="120" y="55"/>
                    </a:cubicBezTo>
                    <a:cubicBezTo>
                      <a:pt x="117" y="53"/>
                      <a:pt x="114" y="51"/>
                      <a:pt x="111" y="49"/>
                    </a:cubicBezTo>
                    <a:cubicBezTo>
                      <a:pt x="111" y="49"/>
                      <a:pt x="111" y="50"/>
                      <a:pt x="111" y="50"/>
                    </a:cubicBezTo>
                    <a:cubicBezTo>
                      <a:pt x="110" y="50"/>
                      <a:pt x="109" y="50"/>
                      <a:pt x="108" y="50"/>
                    </a:cubicBezTo>
                    <a:quadBezTo>
                      <a:pt x="108" y="51"/>
                      <a:pt x="108" y="51"/>
                    </a:quadBezTo>
                    <a:cubicBezTo>
                      <a:pt x="109" y="51"/>
                      <a:pt x="110" y="51"/>
                      <a:pt x="111" y="51"/>
                    </a:cubicBezTo>
                    <a:cubicBezTo>
                      <a:pt x="111" y="56"/>
                      <a:pt x="111" y="61"/>
                      <a:pt x="111" y="66"/>
                    </a:cubicBezTo>
                    <a:cubicBezTo>
                      <a:pt x="111" y="72"/>
                      <a:pt x="111" y="78"/>
                      <a:pt x="111" y="84"/>
                    </a:cubicBezTo>
                    <a:cubicBezTo>
                      <a:pt x="111" y="85"/>
                      <a:pt x="111" y="86"/>
                      <a:pt x="110" y="85"/>
                    </a:cubicBezTo>
                    <a:cubicBezTo>
                      <a:pt x="111" y="86"/>
                      <a:pt x="111" y="87"/>
                      <a:pt x="112" y="88"/>
                    </a:cubicBezTo>
                    <a:cubicBezTo>
                      <a:pt x="99" y="88"/>
                      <a:pt x="86" y="88"/>
                      <a:pt x="74" y="88"/>
                    </a:cubicBezTo>
                    <a:cubicBezTo>
                      <a:pt x="74" y="80"/>
                      <a:pt x="74" y="71"/>
                      <a:pt x="74" y="63"/>
                    </a:cubicBezTo>
                    <a:cubicBezTo>
                      <a:pt x="74" y="63"/>
                      <a:pt x="75" y="63"/>
                      <a:pt x="76" y="62"/>
                    </a:cubicBezTo>
                    <a:quadBezTo>
                      <a:pt x="76" y="62"/>
                      <a:pt x="76" y="62"/>
                    </a:quadBezTo>
                    <a:cubicBezTo>
                      <a:pt x="75" y="62"/>
                      <a:pt x="74" y="62"/>
                      <a:pt x="74" y="62"/>
                    </a:cubicBezTo>
                    <a:cubicBezTo>
                      <a:pt x="74" y="62"/>
                      <a:pt x="74" y="61"/>
                      <a:pt x="74" y="61"/>
                    </a:cubicBezTo>
                    <a:cubicBezTo>
                      <a:pt x="74" y="57"/>
                      <a:pt x="74" y="52"/>
                      <a:pt x="74" y="47"/>
                    </a:cubicBezTo>
                    <a:quadBezTo>
                      <a:pt x="74" y="47"/>
                      <a:pt x="74" y="47"/>
                    </a:quadBezTo>
                    <a:quadBezTo>
                      <a:pt x="74" y="46"/>
                      <a:pt x="74" y="45"/>
                    </a:quadBezTo>
                    <a:cubicBezTo>
                      <a:pt x="73" y="41"/>
                      <a:pt x="73" y="37"/>
                      <a:pt x="73" y="33"/>
                    </a:cubicBezTo>
                    <a:cubicBezTo>
                      <a:pt x="73" y="31"/>
                      <a:pt x="72" y="29"/>
                      <a:pt x="72" y="27"/>
                    </a:cubicBezTo>
                    <a:quadBezTo>
                      <a:pt x="72" y="26"/>
                      <a:pt x="73" y="25"/>
                    </a:quadBezTo>
                    <a:cubicBezTo>
                      <a:pt x="72" y="25"/>
                      <a:pt x="72" y="24"/>
                      <a:pt x="72" y="24"/>
                    </a:cubicBezTo>
                    <a:cubicBezTo>
                      <a:pt x="70" y="20"/>
                      <a:pt x="70" y="16"/>
                      <a:pt x="68" y="12"/>
                    </a:cubicBezTo>
                    <a:cubicBezTo>
                      <a:pt x="67" y="8"/>
                      <a:pt x="65" y="5"/>
                      <a:pt x="63" y="1"/>
                    </a:cubicBezTo>
                    <a:cubicBezTo>
                      <a:pt x="65" y="1"/>
                      <a:pt x="68" y="1"/>
                      <a:pt x="70" y="1"/>
                    </a:cubicBezTo>
                    <a:cubicBezTo>
                      <a:pt x="74" y="2"/>
                      <a:pt x="77" y="2"/>
                      <a:pt x="80" y="3"/>
                    </a:cubicBezTo>
                    <a:cubicBezTo>
                      <a:pt x="84" y="4"/>
                      <a:pt x="89" y="5"/>
                      <a:pt x="94" y="6"/>
                    </a:cubicBezTo>
                    <a:cubicBezTo>
                      <a:pt x="97" y="7"/>
                      <a:pt x="100" y="7"/>
                      <a:pt x="103" y="9"/>
                    </a:cubicBezTo>
                    <a:cubicBezTo>
                      <a:pt x="105" y="9"/>
                      <a:pt x="107" y="10"/>
                      <a:pt x="108" y="11"/>
                    </a:cubicBezTo>
                    <a:cubicBezTo>
                      <a:pt x="113" y="11"/>
                      <a:pt x="117" y="14"/>
                      <a:pt x="121" y="15"/>
                    </a:cubicBezTo>
                    <a:cubicBezTo>
                      <a:pt x="129" y="19"/>
                      <a:pt x="137" y="24"/>
                      <a:pt x="144" y="30"/>
                    </a:cubicBezTo>
                    <a:cubicBezTo>
                      <a:pt x="145" y="31"/>
                      <a:pt x="146" y="32"/>
                      <a:pt x="147" y="33"/>
                    </a:cubicBezTo>
                    <a:cubicBezTo>
                      <a:pt x="148" y="33"/>
                      <a:pt x="148" y="34"/>
                      <a:pt x="148" y="34"/>
                    </a:cubicBezTo>
                    <a:cubicBezTo>
                      <a:pt x="150" y="35"/>
                      <a:pt x="156" y="41"/>
                      <a:pt x="157" y="43"/>
                    </a:cubicBezTo>
                    <a:cubicBezTo>
                      <a:pt x="159" y="41"/>
                      <a:pt x="162" y="38"/>
                      <a:pt x="164" y="36"/>
                    </a:cubicBezTo>
                    <a:cubicBezTo>
                      <a:pt x="166" y="34"/>
                      <a:pt x="168" y="32"/>
                      <a:pt x="170" y="30"/>
                    </a:cubicBezTo>
                    <a:quadBezTo>
                      <a:pt x="170" y="30"/>
                      <a:pt x="170" y="30"/>
                    </a:quadBezTo>
                    <a:cubicBezTo>
                      <a:pt x="174" y="27"/>
                      <a:pt x="178" y="24"/>
                      <a:pt x="182" y="22"/>
                    </a:cubicBezTo>
                    <a:cubicBezTo>
                      <a:pt x="183" y="21"/>
                      <a:pt x="184" y="21"/>
                      <a:pt x="185" y="21"/>
                    </a:cubicBezTo>
                    <a:quadBezTo>
                      <a:pt x="184" y="21"/>
                      <a:pt x="184" y="21"/>
                    </a:quadBezTo>
                    <a:cubicBezTo>
                      <a:pt x="200" y="11"/>
                      <a:pt x="218" y="5"/>
                      <a:pt x="236" y="2"/>
                    </a:cubicBezTo>
                    <a:cubicBezTo>
                      <a:pt x="237" y="2"/>
                      <a:pt x="237" y="3"/>
                      <a:pt x="237" y="3"/>
                    </a:cubicBezTo>
                    <a:cubicBezTo>
                      <a:pt x="238" y="1"/>
                      <a:pt x="239" y="2"/>
                      <a:pt x="240" y="2"/>
                    </a:cubicBezTo>
                    <a:cubicBezTo>
                      <a:pt x="242" y="1"/>
                      <a:pt x="244" y="1"/>
                      <a:pt x="246" y="1"/>
                    </a:cubicBezTo>
                    <a:cubicBezTo>
                      <a:pt x="248" y="1"/>
                      <a:pt x="250" y="1"/>
                      <a:pt x="252" y="0"/>
                    </a:cubicBezTo>
                    <a:cubicBezTo>
                      <a:pt x="250" y="4"/>
                      <a:pt x="248" y="6"/>
                      <a:pt x="247" y="9"/>
                    </a:cubicBezTo>
                    <a:cubicBezTo>
                      <a:pt x="246" y="11"/>
                      <a:pt x="246" y="13"/>
                      <a:pt x="245" y="15"/>
                    </a:cubicBezTo>
                    <a:cubicBezTo>
                      <a:pt x="244" y="18"/>
                      <a:pt x="244" y="21"/>
                      <a:pt x="243" y="24"/>
                    </a:cubicBezTo>
                    <a:cubicBezTo>
                      <a:pt x="243" y="24"/>
                      <a:pt x="242" y="25"/>
                      <a:pt x="242" y="25"/>
                    </a:cubicBezTo>
                    <a:quadBezTo>
                      <a:pt x="242" y="25"/>
                      <a:pt x="242" y="25"/>
                    </a:quadBezTo>
                    <a:cubicBezTo>
                      <a:pt x="243" y="29"/>
                      <a:pt x="241" y="32"/>
                      <a:pt x="241" y="36"/>
                    </a:cubicBezTo>
                    <a:cubicBezTo>
                      <a:pt x="241" y="39"/>
                      <a:pt x="241" y="41"/>
                      <a:pt x="241" y="44"/>
                    </a:cubicBezTo>
                    <a:cubicBezTo>
                      <a:pt x="240" y="48"/>
                      <a:pt x="241" y="51"/>
                      <a:pt x="241" y="54"/>
                    </a:cubicBezTo>
                    <a:cubicBezTo>
                      <a:pt x="241" y="55"/>
                      <a:pt x="240" y="55"/>
                      <a:pt x="240" y="56"/>
                    </a:cubicBezTo>
                    <a:cubicBezTo>
                      <a:pt x="240" y="56"/>
                      <a:pt x="241" y="57"/>
                      <a:pt x="240" y="58"/>
                    </a:cubicBezTo>
                    <a:cubicBezTo>
                      <a:pt x="240" y="61"/>
                      <a:pt x="241" y="63"/>
                      <a:pt x="240" y="66"/>
                    </a:cubicBezTo>
                    <a:cubicBezTo>
                      <a:pt x="239" y="66"/>
                      <a:pt x="240" y="68"/>
                      <a:pt x="240" y="69"/>
                    </a:cubicBezTo>
                    <a:cubicBezTo>
                      <a:pt x="241" y="72"/>
                      <a:pt x="241" y="75"/>
                      <a:pt x="240" y="78"/>
                    </a:cubicBezTo>
                    <a:cubicBezTo>
                      <a:pt x="240" y="78"/>
                      <a:pt x="240" y="79"/>
                      <a:pt x="239" y="79"/>
                    </a:cubicBezTo>
                    <a:quadBezTo>
                      <a:pt x="240" y="79"/>
                      <a:pt x="240" y="79"/>
                    </a:quadBezTo>
                    <a:quadBezTo>
                      <a:pt x="241" y="82"/>
                      <a:pt x="239" y="83"/>
                    </a:quadBezTo>
                    <a:cubicBezTo>
                      <a:pt x="242" y="85"/>
                      <a:pt x="240" y="87"/>
                      <a:pt x="240" y="90"/>
                    </a:cubicBezTo>
                    <a:cubicBezTo>
                      <a:pt x="240" y="92"/>
                      <a:pt x="240" y="95"/>
                      <a:pt x="240" y="98"/>
                    </a:cubicBezTo>
                    <a:cubicBezTo>
                      <a:pt x="240" y="97"/>
                      <a:pt x="241" y="96"/>
                      <a:pt x="241" y="95"/>
                    </a:cubicBezTo>
                    <a:cubicBezTo>
                      <a:pt x="245" y="94"/>
                      <a:pt x="250" y="94"/>
                      <a:pt x="255" y="95"/>
                    </a:cubicBezTo>
                    <a:cubicBezTo>
                      <a:pt x="255" y="95"/>
                      <a:pt x="256" y="94"/>
                      <a:pt x="257" y="94"/>
                    </a:cubicBezTo>
                    <a:cubicBezTo>
                      <a:pt x="261" y="94"/>
                      <a:pt x="265" y="94"/>
                      <a:pt x="269" y="94"/>
                    </a:cubicBezTo>
                    <a:cubicBezTo>
                      <a:pt x="272" y="95"/>
                      <a:pt x="276" y="94"/>
                      <a:pt x="279" y="94"/>
                    </a:cubicBezTo>
                    <a:cubicBezTo>
                      <a:pt x="282" y="94"/>
                      <a:pt x="286" y="94"/>
                      <a:pt x="289" y="94"/>
                    </a:cubicBezTo>
                    <a:cubicBezTo>
                      <a:pt x="290" y="94"/>
                      <a:pt x="290" y="95"/>
                      <a:pt x="290" y="95"/>
                    </a:cubicBezTo>
                    <a:cubicBezTo>
                      <a:pt x="291" y="94"/>
                      <a:pt x="292" y="94"/>
                      <a:pt x="293" y="94"/>
                    </a:cubicBezTo>
                    <a:cubicBezTo>
                      <a:pt x="295" y="94"/>
                      <a:pt x="297" y="94"/>
                      <a:pt x="299" y="93"/>
                    </a:cubicBezTo>
                    <a:cubicBezTo>
                      <a:pt x="299" y="93"/>
                      <a:pt x="300" y="94"/>
                      <a:pt x="301" y="94"/>
                    </a:cubicBezTo>
                    <a:cubicBezTo>
                      <a:pt x="301" y="93"/>
                      <a:pt x="302" y="93"/>
                      <a:pt x="303" y="93"/>
                    </a:cubicBezTo>
                    <a:cubicBezTo>
                      <a:pt x="307" y="92"/>
                      <a:pt x="311" y="91"/>
                      <a:pt x="314" y="88"/>
                    </a:cubicBezTo>
                    <a:cubicBezTo>
                      <a:pt x="316" y="87"/>
                      <a:pt x="318" y="86"/>
                      <a:pt x="321" y="87"/>
                    </a:cubicBezTo>
                    <a:cubicBezTo>
                      <a:pt x="320" y="87"/>
                      <a:pt x="319" y="86"/>
                      <a:pt x="317" y="86"/>
                    </a:cubicBezTo>
                    <a:cubicBezTo>
                      <a:pt x="318" y="85"/>
                      <a:pt x="319" y="85"/>
                      <a:pt x="320" y="84"/>
                    </a:cubicBezTo>
                    <a:cubicBezTo>
                      <a:pt x="321" y="82"/>
                      <a:pt x="322" y="80"/>
                      <a:pt x="324" y="78"/>
                    </a:cubicBezTo>
                    <a:quadBezTo>
                      <a:pt x="324" y="78"/>
                      <a:pt x="324" y="78"/>
                    </a:quadBezTo>
                    <a:quadBezTo>
                      <a:pt x="324" y="79"/>
                      <a:pt x="324" y="80"/>
                    </a:quadBezTo>
                    <a:cubicBezTo>
                      <a:pt x="324" y="80"/>
                      <a:pt x="323" y="80"/>
                      <a:pt x="323" y="81"/>
                    </a:cubicBezTo>
                    <a:cubicBezTo>
                      <a:pt x="324" y="83"/>
                      <a:pt x="323" y="86"/>
                      <a:pt x="323" y="88"/>
                    </a:cubicBezTo>
                    <a:cubicBezTo>
                      <a:pt x="322" y="91"/>
                      <a:pt x="321" y="94"/>
                      <a:pt x="319" y="97"/>
                    </a:cubicBezTo>
                    <a:cubicBezTo>
                      <a:pt x="318" y="99"/>
                      <a:pt x="317" y="102"/>
                      <a:pt x="315" y="104"/>
                    </a:cubicBezTo>
                    <a:cubicBezTo>
                      <a:pt x="314" y="105"/>
                      <a:pt x="313" y="107"/>
                      <a:pt x="312" y="108"/>
                    </a:cubicBezTo>
                    <a:cubicBezTo>
                      <a:pt x="311" y="110"/>
                      <a:pt x="310" y="111"/>
                      <a:pt x="309" y="113"/>
                    </a:cubicBezTo>
                    <a:cubicBezTo>
                      <a:pt x="304" y="117"/>
                      <a:pt x="300" y="122"/>
                      <a:pt x="295" y="126"/>
                    </a:cubicBezTo>
                    <a:cubicBezTo>
                      <a:pt x="294" y="127"/>
                      <a:pt x="292" y="129"/>
                      <a:pt x="291" y="130"/>
                    </a:cubicBezTo>
                    <a:cubicBezTo>
                      <a:pt x="286" y="133"/>
                      <a:pt x="285" y="137"/>
                      <a:pt x="283" y="142"/>
                    </a:cubicBezTo>
                    <a:cubicBezTo>
                      <a:pt x="282" y="142"/>
                      <a:pt x="282" y="143"/>
                      <a:pt x="282" y="144"/>
                    </a:cubicBezTo>
                    <a:cubicBezTo>
                      <a:pt x="282" y="145"/>
                      <a:pt x="280" y="147"/>
                      <a:pt x="281" y="149"/>
                    </a:cubicBezTo>
                    <a:cubicBezTo>
                      <a:pt x="281" y="151"/>
                      <a:pt x="280" y="152"/>
                      <a:pt x="278" y="152"/>
                    </a:cubicBezTo>
                    <a:quadBezTo>
                      <a:pt x="279" y="152"/>
                      <a:pt x="280" y="152"/>
                    </a:quadBezTo>
                    <a:cubicBezTo>
                      <a:pt x="280" y="154"/>
                      <a:pt x="280" y="156"/>
                      <a:pt x="280" y="158"/>
                    </a:cubicBezTo>
                    <a:cubicBezTo>
                      <a:pt x="276" y="155"/>
                      <a:pt x="273" y="148"/>
                      <a:pt x="274" y="145"/>
                    </a:cubicBezTo>
                    <a:cubicBezTo>
                      <a:pt x="273" y="144"/>
                      <a:pt x="272" y="140"/>
                      <a:pt x="272" y="138"/>
                    </a:cubicBezTo>
                    <a:cubicBezTo>
                      <a:pt x="272" y="136"/>
                      <a:pt x="271" y="134"/>
                      <a:pt x="271" y="132"/>
                    </a:cubicBezTo>
                    <a:cubicBezTo>
                      <a:pt x="270" y="132"/>
                      <a:pt x="269" y="132"/>
                      <a:pt x="268" y="132"/>
                    </a:cubicBezTo>
                    <a:cubicBezTo>
                      <a:pt x="260" y="131"/>
                      <a:pt x="253" y="132"/>
                      <a:pt x="246" y="131"/>
                    </a:cubicBezTo>
                    <a:cubicBezTo>
                      <a:pt x="242" y="131"/>
                      <a:pt x="239" y="132"/>
                      <a:pt x="236" y="132"/>
                    </a:cubicBezTo>
                    <a:cubicBezTo>
                      <a:pt x="234" y="132"/>
                      <a:pt x="232" y="131"/>
                      <a:pt x="230" y="131"/>
                    </a:cubicBezTo>
                    <a:cubicBezTo>
                      <a:pt x="228" y="132"/>
                      <a:pt x="225" y="131"/>
                      <a:pt x="223" y="131"/>
                    </a:cubicBezTo>
                    <a:cubicBezTo>
                      <a:pt x="220" y="131"/>
                      <a:pt x="216" y="131"/>
                      <a:pt x="213" y="131"/>
                    </a:cubicBezTo>
                    <a:cubicBezTo>
                      <a:pt x="212" y="131"/>
                      <a:pt x="211" y="131"/>
                      <a:pt x="211" y="130"/>
                    </a:cubicBezTo>
                    <a:cubicBezTo>
                      <a:pt x="211" y="130"/>
                      <a:pt x="210" y="131"/>
                      <a:pt x="210" y="131"/>
                    </a:cubicBezTo>
                    <a:cubicBezTo>
                      <a:pt x="204" y="132"/>
                      <a:pt x="200" y="132"/>
                      <a:pt x="199" y="130"/>
                    </a:cubicBezTo>
                    <a:quadBezTo>
                      <a:pt x="199" y="131"/>
                      <a:pt x="199" y="131"/>
                    </a:quadBezTo>
                    <a:cubicBezTo>
                      <a:pt x="195" y="131"/>
                      <a:pt x="191" y="131"/>
                      <a:pt x="186" y="131"/>
                    </a:cubicBezTo>
                    <a:cubicBezTo>
                      <a:pt x="186" y="131"/>
                      <a:pt x="185" y="131"/>
                      <a:pt x="185" y="131"/>
                    </a:cubicBezTo>
                    <a:cubicBezTo>
                      <a:pt x="183" y="133"/>
                      <a:pt x="181" y="131"/>
                      <a:pt x="179" y="132"/>
                    </a:cubicBezTo>
                    <a:cubicBezTo>
                      <a:pt x="179" y="130"/>
                      <a:pt x="180" y="129"/>
                      <a:pt x="180" y="128"/>
                    </a:cubicBezTo>
                    <a:cubicBezTo>
                      <a:pt x="180" y="128"/>
                      <a:pt x="180" y="127"/>
                      <a:pt x="180" y="127"/>
                    </a:cubicBezTo>
                    <a:quadBezTo>
                      <a:pt x="180" y="126"/>
                      <a:pt x="180" y="125"/>
                    </a:quadBezTo>
                    <a:cubicBezTo>
                      <a:pt x="180" y="125"/>
                      <a:pt x="179" y="124"/>
                      <a:pt x="179" y="124"/>
                    </a:cubicBezTo>
                    <a:cubicBezTo>
                      <a:pt x="180" y="123"/>
                      <a:pt x="179" y="121"/>
                      <a:pt x="179" y="119"/>
                    </a:cubicBezTo>
                    <a:cubicBezTo>
                      <a:pt x="179" y="118"/>
                      <a:pt x="179" y="116"/>
                      <a:pt x="179" y="114"/>
                    </a:cubicBezTo>
                    <a:cubicBezTo>
                      <a:pt x="179" y="108"/>
                      <a:pt x="179" y="101"/>
                      <a:pt x="179" y="94"/>
                    </a:cubicBezTo>
                    <a:cubicBezTo>
                      <a:pt x="187" y="94"/>
                      <a:pt x="195" y="94"/>
                      <a:pt x="203" y="94"/>
                    </a:cubicBezTo>
                    <a:cubicBezTo>
                      <a:pt x="204" y="93"/>
                      <a:pt x="202" y="91"/>
                      <a:pt x="205" y="91"/>
                    </a:cubicBezTo>
                    <a:quadBezTo>
                      <a:pt x="204" y="90"/>
                      <a:pt x="204" y="90"/>
                    </a:quadBezTo>
                    <a:cubicBezTo>
                      <a:pt x="203" y="88"/>
                      <a:pt x="203" y="89"/>
                      <a:pt x="204" y="88"/>
                    </a:cubicBezTo>
                    <a:cubicBezTo>
                      <a:pt x="204" y="87"/>
                      <a:pt x="203" y="87"/>
                      <a:pt x="203" y="87"/>
                    </a:cubicBezTo>
                    <a:cubicBezTo>
                      <a:pt x="203" y="80"/>
                      <a:pt x="203" y="74"/>
                      <a:pt x="203" y="68"/>
                    </a:cubicBezTo>
                    <a:cubicBezTo>
                      <a:pt x="203" y="62"/>
                      <a:pt x="203" y="56"/>
                      <a:pt x="203" y="49"/>
                    </a:cubicBezTo>
                    <a:cubicBezTo>
                      <a:pt x="201" y="50"/>
                      <a:pt x="200" y="51"/>
                      <a:pt x="198" y="52"/>
                    </a:cubicBezTo>
                    <a:quadBezTo>
                      <a:pt x="198" y="51"/>
                      <a:pt x="198" y="50"/>
                    </a:quadBezTo>
                    <a:cubicBezTo>
                      <a:pt x="198" y="53"/>
                      <a:pt x="195" y="54"/>
                      <a:pt x="194" y="55"/>
                    </a:cubicBezTo>
                    <a:cubicBezTo>
                      <a:pt x="189" y="58"/>
                      <a:pt x="185" y="62"/>
                      <a:pt x="182" y="66"/>
                    </a:cubicBezTo>
                    <a:cubicBezTo>
                      <a:pt x="178" y="71"/>
                      <a:pt x="176" y="76"/>
                      <a:pt x="174" y="81"/>
                    </a:cubicBezTo>
                    <a:cubicBezTo>
                      <a:pt x="174" y="83"/>
                      <a:pt x="174" y="86"/>
                      <a:pt x="174" y="88"/>
                    </a:cubicBezTo>
                    <a:cubicBezTo>
                      <a:pt x="173" y="91"/>
                      <a:pt x="174" y="93"/>
                      <a:pt x="174" y="96"/>
                    </a:cubicBezTo>
                    <a:cubicBezTo>
                      <a:pt x="174" y="101"/>
                      <a:pt x="174" y="106"/>
                      <a:pt x="174" y="111"/>
                    </a:cubicBezTo>
                    <a:cubicBezTo>
                      <a:pt x="174" y="115"/>
                      <a:pt x="174" y="118"/>
                      <a:pt x="174" y="122"/>
                    </a:cubicBezTo>
                    <a:cubicBezTo>
                      <a:pt x="174" y="122"/>
                      <a:pt x="173" y="123"/>
                      <a:pt x="173" y="124"/>
                    </a:cubicBezTo>
                    <a:cubicBezTo>
                      <a:pt x="173" y="124"/>
                      <a:pt x="173" y="125"/>
                      <a:pt x="173" y="126"/>
                    </a:cubicBezTo>
                    <a:cubicBezTo>
                      <a:pt x="174" y="126"/>
                      <a:pt x="174" y="127"/>
                      <a:pt x="174" y="127"/>
                    </a:cubicBezTo>
                    <a:cubicBezTo>
                      <a:pt x="174" y="130"/>
                      <a:pt x="174" y="133"/>
                      <a:pt x="174" y="137"/>
                    </a:cubicBezTo>
                    <a:cubicBezTo>
                      <a:pt x="174" y="140"/>
                      <a:pt x="174" y="143"/>
                      <a:pt x="174" y="146"/>
                    </a:cubicBezTo>
                    <a:cubicBezTo>
                      <a:pt x="173" y="147"/>
                      <a:pt x="174" y="149"/>
                      <a:pt x="174" y="150"/>
                    </a:cubicBezTo>
                    <a:cubicBezTo>
                      <a:pt x="174" y="150"/>
                      <a:pt x="173" y="151"/>
                      <a:pt x="173" y="151"/>
                    </a:cubicBezTo>
                    <a:cubicBezTo>
                      <a:pt x="173" y="153"/>
                      <a:pt x="174" y="154"/>
                      <a:pt x="174" y="156"/>
                    </a:cubicBezTo>
                    <a:cubicBezTo>
                      <a:pt x="174" y="160"/>
                      <a:pt x="174" y="165"/>
                      <a:pt x="173" y="170"/>
                    </a:cubicBezTo>
                    <a:cubicBezTo>
                      <a:pt x="173" y="171"/>
                      <a:pt x="174" y="172"/>
                      <a:pt x="174" y="174"/>
                    </a:cubicBezTo>
                    <a:cubicBezTo>
                      <a:pt x="174" y="175"/>
                      <a:pt x="173" y="175"/>
                      <a:pt x="173" y="176"/>
                    </a:cubicBezTo>
                    <a:cubicBezTo>
                      <a:pt x="173" y="177"/>
                      <a:pt x="174" y="178"/>
                      <a:pt x="174" y="178"/>
                    </a:cubicBezTo>
                    <a:cubicBezTo>
                      <a:pt x="173" y="183"/>
                      <a:pt x="175" y="188"/>
                      <a:pt x="174" y="192"/>
                    </a:cubicBezTo>
                    <a:cubicBezTo>
                      <a:pt x="173" y="196"/>
                      <a:pt x="174" y="200"/>
                      <a:pt x="174" y="204"/>
                    </a:cubicBezTo>
                    <a:cubicBezTo>
                      <a:pt x="174" y="206"/>
                      <a:pt x="173" y="209"/>
                      <a:pt x="173" y="211"/>
                    </a:cubicBezTo>
                    <a:cubicBezTo>
                      <a:pt x="173" y="214"/>
                      <a:pt x="174" y="216"/>
                      <a:pt x="174" y="219"/>
                    </a:cubicBezTo>
                    <a:cubicBezTo>
                      <a:pt x="173" y="221"/>
                      <a:pt x="174" y="223"/>
                      <a:pt x="174" y="225"/>
                    </a:cubicBezTo>
                    <a:cubicBezTo>
                      <a:pt x="169" y="225"/>
                      <a:pt x="165" y="225"/>
                      <a:pt x="160" y="225"/>
                    </a:cubicBezTo>
                    <a:cubicBezTo>
                      <a:pt x="156" y="225"/>
                      <a:pt x="152" y="225"/>
                      <a:pt x="148" y="225"/>
                    </a:cubicBezTo>
                    <a:cubicBezTo>
                      <a:pt x="147" y="225"/>
                      <a:pt x="145" y="225"/>
                      <a:pt x="143" y="225"/>
                    </a:cubicBezTo>
                    <a:cubicBezTo>
                      <a:pt x="141" y="225"/>
                      <a:pt x="141" y="224"/>
                      <a:pt x="141" y="223"/>
                    </a:cubicBezTo>
                    <a:cubicBezTo>
                      <a:pt x="141" y="220"/>
                      <a:pt x="142" y="218"/>
                      <a:pt x="142" y="215"/>
                    </a:cubicBezTo>
                    <a:cubicBezTo>
                      <a:pt x="142" y="211"/>
                      <a:pt x="141" y="207"/>
                      <a:pt x="141" y="203"/>
                    </a:cubicBezTo>
                    <a:cubicBezTo>
                      <a:pt x="141" y="200"/>
                      <a:pt x="141" y="197"/>
                      <a:pt x="141" y="194"/>
                    </a:cubicBezTo>
                    <a:cubicBezTo>
                      <a:pt x="141" y="192"/>
                      <a:pt x="141" y="190"/>
                      <a:pt x="141" y="188"/>
                    </a:cubicBezTo>
                    <a:cubicBezTo>
                      <a:pt x="141" y="186"/>
                      <a:pt x="141" y="184"/>
                      <a:pt x="141" y="182"/>
                    </a:cubicBezTo>
                    <a:cubicBezTo>
                      <a:pt x="141" y="180"/>
                      <a:pt x="141" y="178"/>
                      <a:pt x="141" y="175"/>
                    </a:cubicBezTo>
                    <a:cubicBezTo>
                      <a:pt x="141" y="173"/>
                      <a:pt x="141" y="171"/>
                      <a:pt x="141" y="169"/>
                    </a:cubicBezTo>
                    <a:cubicBezTo>
                      <a:pt x="141" y="166"/>
                      <a:pt x="141" y="164"/>
                      <a:pt x="141" y="162"/>
                    </a:cubicBezTo>
                    <a:cubicBezTo>
                      <a:pt x="141" y="161"/>
                      <a:pt x="142" y="161"/>
                      <a:pt x="143" y="161"/>
                    </a:cubicBezTo>
                    <a:cubicBezTo>
                      <a:pt x="142" y="161"/>
                      <a:pt x="141" y="161"/>
                      <a:pt x="141" y="160"/>
                    </a:cubicBezTo>
                    <a:cubicBezTo>
                      <a:pt x="141" y="158"/>
                      <a:pt x="141" y="155"/>
                      <a:pt x="141" y="152"/>
                    </a:cubicBezTo>
                    <a:cubicBezTo>
                      <a:pt x="141" y="152"/>
                      <a:pt x="141" y="151"/>
                      <a:pt x="142" y="151"/>
                    </a:cubicBezTo>
                    <a:quadBezTo>
                      <a:pt x="142" y="150"/>
                      <a:pt x="142" y="150"/>
                    </a:quadBezTo>
                    <a:cubicBezTo>
                      <a:pt x="140" y="144"/>
                      <a:pt x="141" y="139"/>
                      <a:pt x="141" y="134"/>
                    </a:cubicBezTo>
                    <a:cubicBezTo>
                      <a:pt x="141" y="132"/>
                      <a:pt x="141" y="131"/>
                      <a:pt x="140" y="131"/>
                    </a:cubicBezTo>
                    <a:cubicBezTo>
                      <a:pt x="135" y="132"/>
                      <a:pt x="130" y="131"/>
                      <a:pt x="125" y="131"/>
                    </a:cubicBezTo>
                    <a:cubicBezTo>
                      <a:pt x="125" y="131"/>
                      <a:pt x="125" y="130"/>
                      <a:pt x="125" y="129"/>
                    </a:cubicBezTo>
                    <a:cubicBezTo>
                      <a:pt x="123" y="133"/>
                      <a:pt x="120" y="131"/>
                      <a:pt x="118" y="132"/>
                    </a:cubicBezTo>
                    <a:quadBezTo>
                      <a:pt x="117" y="131"/>
                      <a:pt x="117" y="130"/>
                    </a:quadBezTo>
                    <a:cubicBezTo>
                      <a:pt x="116" y="133"/>
                      <a:pt x="113" y="131"/>
                      <a:pt x="111" y="132"/>
                    </a:cubicBezTo>
                    <a:cubicBezTo>
                      <a:pt x="111" y="134"/>
                      <a:pt x="110" y="136"/>
                      <a:pt x="111" y="138"/>
                    </a:cubicBezTo>
                    <a:quadBezTo>
                      <a:pt x="110" y="138"/>
                      <a:pt x="110" y="138"/>
                    </a:quadBezTo>
                    <a:cubicBezTo>
                      <a:pt x="110" y="139"/>
                      <a:pt x="111" y="140"/>
                      <a:pt x="111" y="141"/>
                    </a:cubicBezTo>
                    <a:cubicBezTo>
                      <a:pt x="111" y="143"/>
                      <a:pt x="111" y="145"/>
                      <a:pt x="111" y="147"/>
                    </a:cubicBezTo>
                    <a:cubicBezTo>
                      <a:pt x="110" y="148"/>
                      <a:pt x="111" y="150"/>
                      <a:pt x="111" y="151"/>
                    </a:cubicBezTo>
                    <a:cubicBezTo>
                      <a:pt x="111" y="153"/>
                      <a:pt x="111" y="154"/>
                      <a:pt x="111" y="156"/>
                    </a:cubicBezTo>
                    <a:cubicBezTo>
                      <a:pt x="111" y="157"/>
                      <a:pt x="110" y="158"/>
                      <a:pt x="110" y="159"/>
                    </a:cubicBezTo>
                    <a:quadBezTo>
                      <a:pt x="110" y="159"/>
                      <a:pt x="110" y="160"/>
                    </a:quadBezTo>
                    <a:cubicBezTo>
                      <a:pt x="112" y="164"/>
                      <a:pt x="110" y="168"/>
                      <a:pt x="111" y="172"/>
                    </a:cubicBezTo>
                    <a:cubicBezTo>
                      <a:pt x="111" y="176"/>
                      <a:pt x="111" y="180"/>
                      <a:pt x="111" y="183"/>
                    </a:cubicBezTo>
                    <a:cubicBezTo>
                      <a:pt x="111" y="189"/>
                      <a:pt x="111" y="194"/>
                      <a:pt x="111" y="199"/>
                    </a:cubicBezTo>
                    <a:cubicBezTo>
                      <a:pt x="110" y="202"/>
                      <a:pt x="111" y="205"/>
                      <a:pt x="111" y="208"/>
                    </a:cubicBezTo>
                    <a:cubicBezTo>
                      <a:pt x="111" y="210"/>
                      <a:pt x="110" y="211"/>
                      <a:pt x="110" y="213"/>
                    </a:cubicBezTo>
                    <a:cubicBezTo>
                      <a:pt x="110" y="216"/>
                      <a:pt x="111" y="219"/>
                      <a:pt x="111" y="222"/>
                    </a:cubicBezTo>
                    <a:cubicBezTo>
                      <a:pt x="111" y="224"/>
                      <a:pt x="111" y="225"/>
                      <a:pt x="111" y="227"/>
                    </a:cubicBezTo>
                    <a:cubicBezTo>
                      <a:pt x="111" y="227"/>
                      <a:pt x="110" y="226"/>
                      <a:pt x="110" y="226"/>
                    </a:cubicBezTo>
                    <a:cubicBezTo>
                      <a:pt x="110" y="228"/>
                      <a:pt x="112" y="229"/>
                      <a:pt x="109" y="231"/>
                    </a:cubicBezTo>
                    <a:cubicBezTo>
                      <a:pt x="120" y="231"/>
                      <a:pt x="131" y="231"/>
                      <a:pt x="141" y="231"/>
                    </a:cubicBezTo>
                    <a:cubicBezTo>
                      <a:pt x="142" y="231"/>
                      <a:pt x="143" y="231"/>
                      <a:pt x="143" y="231"/>
                    </a:cubicBezTo>
                    <a:cubicBezTo>
                      <a:pt x="154" y="231"/>
                      <a:pt x="164" y="231"/>
                      <a:pt x="175" y="231"/>
                    </a:cubicBezTo>
                    <a:cubicBezTo>
                      <a:pt x="177" y="231"/>
                      <a:pt x="179" y="231"/>
                      <a:pt x="181" y="231"/>
                    </a:cubicBezTo>
                    <a:cubicBezTo>
                      <a:pt x="187" y="231"/>
                      <a:pt x="192" y="231"/>
                      <a:pt x="197" y="231"/>
                    </a:cubicBezTo>
                    <a:cubicBezTo>
                      <a:pt x="197" y="238"/>
                      <a:pt x="197" y="245"/>
                      <a:pt x="197" y="252"/>
                    </a:cubicBezTo>
                    <a:quadBezTo>
                      <a:pt x="197" y="252"/>
                      <a:pt x="197" y="252"/>
                    </a:quadBezTo>
                    <a:cubicBezTo>
                      <a:pt x="198" y="255"/>
                      <a:pt x="197" y="257"/>
                      <a:pt x="197" y="260"/>
                    </a:cubicBezTo>
                    <a:cubicBezTo>
                      <a:pt x="197" y="263"/>
                      <a:pt x="197" y="265"/>
                      <a:pt x="198" y="269"/>
                    </a:cubicBezTo>
                    <a:cubicBezTo>
                      <a:pt x="194" y="268"/>
                      <a:pt x="192" y="268"/>
                      <a:pt x="189" y="268"/>
                    </a:cubicBezTo>
                    <a:cubicBezTo>
                      <a:pt x="188" y="268"/>
                      <a:pt x="187" y="268"/>
                      <a:pt x="187" y="268"/>
                    </a:cubicBezTo>
                    <a:cubicBezTo>
                      <a:pt x="185" y="268"/>
                      <a:pt x="184" y="268"/>
                      <a:pt x="183" y="267"/>
                    </a:cubicBezTo>
                    <a:cubicBezTo>
                      <a:pt x="183" y="267"/>
                      <a:pt x="183" y="268"/>
                      <a:pt x="182" y="268"/>
                    </a:cubicBezTo>
                    <a:cubicBezTo>
                      <a:pt x="182" y="268"/>
                      <a:pt x="183" y="268"/>
                      <a:pt x="183" y="269"/>
                    </a:cubicBezTo>
                    <a:cubicBezTo>
                      <a:pt x="179" y="268"/>
                      <a:pt x="176" y="268"/>
                      <a:pt x="173" y="268"/>
                    </a:cubicBezTo>
                    <a:cubicBezTo>
                      <a:pt x="175" y="271"/>
                      <a:pt x="174" y="275"/>
                      <a:pt x="173" y="279"/>
                    </a:cubicBezTo>
                    <a:cubicBezTo>
                      <a:pt x="173" y="279"/>
                      <a:pt x="174" y="279"/>
                      <a:pt x="174" y="280"/>
                    </a:cubicBezTo>
                    <a:cubicBezTo>
                      <a:pt x="174" y="285"/>
                      <a:pt x="173" y="290"/>
                      <a:pt x="174" y="295"/>
                    </a:cubicBezTo>
                    <a:cubicBezTo>
                      <a:pt x="174" y="298"/>
                      <a:pt x="175" y="301"/>
                      <a:pt x="176" y="304"/>
                    </a:cubicBezTo>
                    <a:cubicBezTo>
                      <a:pt x="177" y="308"/>
                      <a:pt x="179" y="312"/>
                      <a:pt x="181" y="316"/>
                    </a:cubicBezTo>
                    <a:cubicBezTo>
                      <a:pt x="176" y="315"/>
                      <a:pt x="171" y="314"/>
                      <a:pt x="166" y="314"/>
                    </a:cubicBezTo>
                    <a:quadBezTo>
                      <a:pt x="165" y="314"/>
                      <a:pt x="164" y="314"/>
                    </a:quadBezTo>
                    <a:cubicBezTo>
                      <a:pt x="162" y="314"/>
                      <a:pt x="160" y="314"/>
                      <a:pt x="158" y="314"/>
                    </a:cubicBezTo>
                    <a:cubicBezTo>
                      <a:pt x="156" y="314"/>
                      <a:pt x="154" y="314"/>
                      <a:pt x="151" y="314"/>
                    </a:cubicBezTo>
                    <a:cubicBezTo>
                      <a:pt x="151" y="314"/>
                      <a:pt x="150" y="314"/>
                      <a:pt x="149" y="314"/>
                    </a:cubicBezTo>
                    <a:cubicBezTo>
                      <a:pt x="146" y="316"/>
                      <a:pt x="142" y="314"/>
                      <a:pt x="139" y="315"/>
                    </a:cubicBezTo>
                    <a:quadBezTo>
                      <a:pt x="139" y="314"/>
                      <a:pt x="139" y="313"/>
                    </a:quadBezTo>
                    <a:cubicBezTo>
                      <a:pt x="139" y="313"/>
                      <a:pt x="138" y="313"/>
                      <a:pt x="138" y="313"/>
                    </a:cubicBezTo>
                    <a:quadBezTo>
                      <a:pt x="139" y="315"/>
                      <a:pt x="133" y="316"/>
                    </a:quadBezTo>
                    <a:cubicBezTo>
                      <a:pt x="134" y="315"/>
                      <a:pt x="135" y="314"/>
                      <a:pt x="136" y="313"/>
                    </a:cubicBezTo>
                    <a:cubicBezTo>
                      <a:pt x="136" y="313"/>
                      <a:pt x="136" y="312"/>
                      <a:pt x="136" y="312"/>
                    </a:cubicBezTo>
                    <a:cubicBezTo>
                      <a:pt x="138" y="308"/>
                      <a:pt x="139" y="305"/>
                      <a:pt x="140" y="302"/>
                    </a:cubicBezTo>
                    <a:cubicBezTo>
                      <a:pt x="141" y="298"/>
                      <a:pt x="141" y="295"/>
                      <a:pt x="141" y="291"/>
                    </a:cubicBezTo>
                    <a:cubicBezTo>
                      <a:pt x="141" y="288"/>
                      <a:pt x="140" y="285"/>
                      <a:pt x="141" y="282"/>
                    </a:cubicBezTo>
                    <a:cubicBezTo>
                      <a:pt x="142" y="278"/>
                      <a:pt x="140" y="275"/>
                      <a:pt x="141" y="272"/>
                    </a:cubicBezTo>
                    <a:cubicBezTo>
                      <a:pt x="141" y="272"/>
                      <a:pt x="142" y="271"/>
                      <a:pt x="143" y="271"/>
                    </a:cubicBezTo>
                    <a:cubicBezTo>
                      <a:pt x="143" y="271"/>
                      <a:pt x="142" y="271"/>
                      <a:pt x="142" y="271"/>
                    </a:cubicBezTo>
                    <a:cubicBezTo>
                      <a:pt x="142" y="271"/>
                      <a:pt x="141" y="271"/>
                      <a:pt x="141" y="271"/>
                    </a:cubicBezTo>
                    <a:cubicBezTo>
                      <a:pt x="141" y="270"/>
                      <a:pt x="141" y="269"/>
                      <a:pt x="141" y="268"/>
                    </a:cubicBezTo>
                    <a:cubicBezTo>
                      <a:pt x="131" y="268"/>
                      <a:pt x="121" y="268"/>
                      <a:pt x="111" y="268"/>
                    </a:cubicBezTo>
                    <a:cubicBezTo>
                      <a:pt x="111" y="271"/>
                      <a:pt x="111" y="274"/>
                      <a:pt x="111" y="277"/>
                    </a:cubicBezTo>
                    <a:cubicBezTo>
                      <a:pt x="111" y="279"/>
                      <a:pt x="112" y="282"/>
                      <a:pt x="110" y="285"/>
                    </a:cubicBezTo>
                    <a:cubicBezTo>
                      <a:pt x="110" y="285"/>
                      <a:pt x="111" y="286"/>
                      <a:pt x="111" y="287"/>
                    </a:cubicBezTo>
                    <a:cubicBezTo>
                      <a:pt x="111" y="290"/>
                      <a:pt x="110" y="292"/>
                      <a:pt x="110" y="294"/>
                    </a:cubicBezTo>
                    <a:cubicBezTo>
                      <a:pt x="110" y="296"/>
                      <a:pt x="111" y="298"/>
                      <a:pt x="110" y="300"/>
                    </a:cubicBezTo>
                    <a:cubicBezTo>
                      <a:pt x="110" y="306"/>
                      <a:pt x="107" y="312"/>
                      <a:pt x="104" y="318"/>
                    </a:cubicBezTo>
                    <a:cubicBezTo>
                      <a:pt x="102" y="320"/>
                      <a:pt x="101" y="323"/>
                      <a:pt x="99" y="325"/>
                    </a:cubicBezTo>
                    <a:cubicBezTo>
                      <a:pt x="95" y="329"/>
                      <a:pt x="91" y="333"/>
                      <a:pt x="87" y="335"/>
                    </a:cubicBezTo>
                    <a:cubicBezTo>
                      <a:pt x="82" y="339"/>
                      <a:pt x="77" y="343"/>
                      <a:pt x="71" y="345"/>
                    </a:cubicBezTo>
                    <a:cubicBezTo>
                      <a:pt x="68" y="345"/>
                      <a:pt x="66" y="347"/>
                      <a:pt x="64" y="348"/>
                    </a:cubicBezTo>
                    <a:cubicBezTo>
                      <a:pt x="60" y="349"/>
                      <a:pt x="56" y="350"/>
                      <a:pt x="52" y="351"/>
                    </a:cubicBezTo>
                    <a:cubicBezTo>
                      <a:pt x="54" y="348"/>
                      <a:pt x="56" y="345"/>
                      <a:pt x="58" y="342"/>
                    </a:cubicBezTo>
                    <a:cubicBezTo>
                      <a:pt x="58" y="342"/>
                      <a:pt x="59" y="343"/>
                      <a:pt x="59" y="343"/>
                    </a:cubicBezTo>
                    <a:cubicBezTo>
                      <a:pt x="61" y="337"/>
                      <a:pt x="64" y="332"/>
                      <a:pt x="67" y="3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/>
              <a:lstStyle/>
              <a:p>
                <a:pPr lvl="0">
                  <a:defRPr lang="ko-KR" altLang="en-US"/>
                </a:pPr>
                <a:endParaRPr lang="en-US"/>
              </a:p>
            </p:txBody>
          </p:sp>
          <p:sp>
            <p:nvSpPr>
              <p:cNvPr id="6" name="Freeform 6"/>
              <p:cNvSpPr/>
              <p:nvPr/>
            </p:nvSpPr>
            <p:spPr>
              <a:xfrm>
                <a:off x="3939" y="1636"/>
                <a:ext cx="287" cy="507"/>
              </a:xfrm>
              <a:custGeom>
                <a:avLst/>
                <a:gdLst>
                  <a:gd name="T0" fmla="*/ 37 w 121"/>
                  <a:gd name="T1" fmla="*/ 135 h 214"/>
                  <a:gd name="T2" fmla="*/ 38 w 121"/>
                  <a:gd name="T3" fmla="*/ 150 h 214"/>
                  <a:gd name="T4" fmla="*/ 37 w 121"/>
                  <a:gd name="T5" fmla="*/ 165 h 214"/>
                  <a:gd name="T6" fmla="*/ 37 w 121"/>
                  <a:gd name="T7" fmla="*/ 165 h 214"/>
                  <a:gd name="T8" fmla="*/ 37 w 121"/>
                  <a:gd name="T9" fmla="*/ 180 h 214"/>
                  <a:gd name="T10" fmla="*/ 42 w 121"/>
                  <a:gd name="T11" fmla="*/ 186 h 214"/>
                  <a:gd name="T12" fmla="*/ 59 w 121"/>
                  <a:gd name="T13" fmla="*/ 213 h 214"/>
                  <a:gd name="T14" fmla="*/ 42 w 121"/>
                  <a:gd name="T15" fmla="*/ 208 h 214"/>
                  <a:gd name="T16" fmla="*/ 14 w 121"/>
                  <a:gd name="T17" fmla="*/ 189 h 214"/>
                  <a:gd name="T18" fmla="*/ 5 w 121"/>
                  <a:gd name="T19" fmla="*/ 176 h 214"/>
                  <a:gd name="T20" fmla="*/ 3 w 121"/>
                  <a:gd name="T21" fmla="*/ 171 h 214"/>
                  <a:gd name="T22" fmla="*/ 0 w 121"/>
                  <a:gd name="T23" fmla="*/ 150 h 214"/>
                  <a:gd name="T24" fmla="*/ 0 w 121"/>
                  <a:gd name="T25" fmla="*/ 138 h 214"/>
                  <a:gd name="T26" fmla="*/ 1 w 121"/>
                  <a:gd name="T27" fmla="*/ 121 h 214"/>
                  <a:gd name="T28" fmla="*/ 0 w 121"/>
                  <a:gd name="T29" fmla="*/ 101 h 214"/>
                  <a:gd name="T30" fmla="*/ 1 w 121"/>
                  <a:gd name="T31" fmla="*/ 83 h 214"/>
                  <a:gd name="T32" fmla="*/ 0 w 121"/>
                  <a:gd name="T33" fmla="*/ 43 h 214"/>
                  <a:gd name="T34" fmla="*/ 1 w 121"/>
                  <a:gd name="T35" fmla="*/ 41 h 214"/>
                  <a:gd name="T36" fmla="*/ 0 w 121"/>
                  <a:gd name="T37" fmla="*/ 34 h 214"/>
                  <a:gd name="T38" fmla="*/ 0 w 121"/>
                  <a:gd name="T39" fmla="*/ 16 h 214"/>
                  <a:gd name="T40" fmla="*/ 4 w 121"/>
                  <a:gd name="T41" fmla="*/ 12 h 214"/>
                  <a:gd name="T42" fmla="*/ 0 w 121"/>
                  <a:gd name="T43" fmla="*/ 1 h 214"/>
                  <a:gd name="T44" fmla="*/ 11 w 121"/>
                  <a:gd name="T45" fmla="*/ 3 h 214"/>
                  <a:gd name="T46" fmla="*/ 10 w 121"/>
                  <a:gd name="T47" fmla="*/ 1 h 214"/>
                  <a:gd name="T48" fmla="*/ 28 w 121"/>
                  <a:gd name="T49" fmla="*/ 1 h 214"/>
                  <a:gd name="T50" fmla="*/ 37 w 121"/>
                  <a:gd name="T51" fmla="*/ 11 h 214"/>
                  <a:gd name="T52" fmla="*/ 37 w 121"/>
                  <a:gd name="T53" fmla="*/ 28 h 214"/>
                  <a:gd name="T54" fmla="*/ 38 w 121"/>
                  <a:gd name="T55" fmla="*/ 36 h 214"/>
                  <a:gd name="T56" fmla="*/ 37 w 121"/>
                  <a:gd name="T57" fmla="*/ 35 h 214"/>
                  <a:gd name="T58" fmla="*/ 38 w 121"/>
                  <a:gd name="T59" fmla="*/ 47 h 214"/>
                  <a:gd name="T60" fmla="*/ 37 w 121"/>
                  <a:gd name="T61" fmla="*/ 73 h 214"/>
                  <a:gd name="T62" fmla="*/ 35 w 121"/>
                  <a:gd name="T63" fmla="*/ 72 h 214"/>
                  <a:gd name="T64" fmla="*/ 38 w 121"/>
                  <a:gd name="T65" fmla="*/ 74 h 214"/>
                  <a:gd name="T66" fmla="*/ 37 w 121"/>
                  <a:gd name="T67" fmla="*/ 86 h 214"/>
                  <a:gd name="T68" fmla="*/ 38 w 121"/>
                  <a:gd name="T69" fmla="*/ 94 h 214"/>
                  <a:gd name="T70" fmla="*/ 55 w 121"/>
                  <a:gd name="T71" fmla="*/ 94 h 214"/>
                  <a:gd name="T72" fmla="*/ 70 w 121"/>
                  <a:gd name="T73" fmla="*/ 94 h 214"/>
                  <a:gd name="T74" fmla="*/ 69 w 121"/>
                  <a:gd name="T75" fmla="*/ 92 h 214"/>
                  <a:gd name="T76" fmla="*/ 70 w 121"/>
                  <a:gd name="T77" fmla="*/ 81 h 214"/>
                  <a:gd name="T78" fmla="*/ 76 w 121"/>
                  <a:gd name="T79" fmla="*/ 68 h 214"/>
                  <a:gd name="T80" fmla="*/ 82 w 121"/>
                  <a:gd name="T81" fmla="*/ 89 h 214"/>
                  <a:gd name="T82" fmla="*/ 103 w 121"/>
                  <a:gd name="T83" fmla="*/ 110 h 214"/>
                  <a:gd name="T84" fmla="*/ 117 w 121"/>
                  <a:gd name="T85" fmla="*/ 130 h 214"/>
                  <a:gd name="T86" fmla="*/ 118 w 121"/>
                  <a:gd name="T87" fmla="*/ 134 h 214"/>
                  <a:gd name="T88" fmla="*/ 103 w 121"/>
                  <a:gd name="T89" fmla="*/ 134 h 214"/>
                  <a:gd name="T90" fmla="*/ 104 w 121"/>
                  <a:gd name="T91" fmla="*/ 133 h 214"/>
                  <a:gd name="T92" fmla="*/ 84 w 121"/>
                  <a:gd name="T93" fmla="*/ 131 h 214"/>
                  <a:gd name="T94" fmla="*/ 79 w 121"/>
                  <a:gd name="T95" fmla="*/ 131 h 214"/>
                  <a:gd name="T96" fmla="*/ 75 w 121"/>
                  <a:gd name="T97" fmla="*/ 131 h 214"/>
                  <a:gd name="T98" fmla="*/ 40 w 121"/>
                  <a:gd name="T99" fmla="*/ 131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1" h="214">
                    <a:moveTo>
                      <a:pt x="38" y="131"/>
                    </a:moveTo>
                    <a:cubicBezTo>
                      <a:pt x="38" y="132"/>
                      <a:pt x="37" y="133"/>
                      <a:pt x="37" y="135"/>
                    </a:cubicBezTo>
                    <a:cubicBezTo>
                      <a:pt x="38" y="137"/>
                      <a:pt x="38" y="140"/>
                      <a:pt x="37" y="141"/>
                    </a:cubicBezTo>
                    <a:cubicBezTo>
                      <a:pt x="36" y="145"/>
                      <a:pt x="38" y="147"/>
                      <a:pt x="38" y="150"/>
                    </a:cubicBezTo>
                    <a:cubicBezTo>
                      <a:pt x="37" y="153"/>
                      <a:pt x="38" y="156"/>
                      <a:pt x="37" y="158"/>
                    </a:cubicBezTo>
                    <a:cubicBezTo>
                      <a:pt x="37" y="161"/>
                      <a:pt x="38" y="163"/>
                      <a:pt x="37" y="165"/>
                    </a:cubicBezTo>
                    <a:quadBezTo>
                      <a:pt x="37" y="165"/>
                      <a:pt x="37" y="164"/>
                    </a:quadBezTo>
                    <a:quadBezTo>
                      <a:pt x="37" y="165"/>
                      <a:pt x="37" y="165"/>
                    </a:quadBezTo>
                    <a:cubicBezTo>
                      <a:pt x="38" y="170"/>
                      <a:pt x="39" y="175"/>
                      <a:pt x="40" y="180"/>
                    </a:cubicBezTo>
                    <a:cubicBezTo>
                      <a:pt x="39" y="180"/>
                      <a:pt x="38" y="180"/>
                      <a:pt x="37" y="180"/>
                    </a:cubicBezTo>
                    <a:quadBezTo>
                      <a:pt x="37" y="181"/>
                      <a:pt x="37" y="181"/>
                    </a:quadBezTo>
                    <a:cubicBezTo>
                      <a:pt x="41" y="180"/>
                      <a:pt x="41" y="183"/>
                      <a:pt x="42" y="186"/>
                    </a:cubicBezTo>
                    <a:cubicBezTo>
                      <a:pt x="45" y="190"/>
                      <a:pt x="47" y="195"/>
                      <a:pt x="50" y="200"/>
                    </a:cubicBezTo>
                    <a:cubicBezTo>
                      <a:pt x="52" y="204"/>
                      <a:pt x="56" y="209"/>
                      <a:pt x="59" y="213"/>
                    </a:cubicBezTo>
                    <a:cubicBezTo>
                      <a:pt x="59" y="213"/>
                      <a:pt x="59" y="214"/>
                      <a:pt x="59" y="214"/>
                    </a:cubicBezTo>
                    <a:cubicBezTo>
                      <a:pt x="53" y="212"/>
                      <a:pt x="47" y="211"/>
                      <a:pt x="42" y="208"/>
                    </a:cubicBezTo>
                    <a:cubicBezTo>
                      <a:pt x="36" y="206"/>
                      <a:pt x="30" y="202"/>
                      <a:pt x="25" y="199"/>
                    </a:cubicBezTo>
                    <a:cubicBezTo>
                      <a:pt x="21" y="196"/>
                      <a:pt x="17" y="193"/>
                      <a:pt x="14" y="189"/>
                    </a:cubicBezTo>
                    <a:cubicBezTo>
                      <a:pt x="12" y="186"/>
                      <a:pt x="10" y="184"/>
                      <a:pt x="7" y="181"/>
                    </a:cubicBezTo>
                    <a:cubicBezTo>
                      <a:pt x="6" y="179"/>
                      <a:pt x="5" y="177"/>
                      <a:pt x="5" y="176"/>
                    </a:cubicBezTo>
                    <a:cubicBezTo>
                      <a:pt x="4" y="175"/>
                      <a:pt x="5" y="174"/>
                      <a:pt x="5" y="174"/>
                    </a:cubicBezTo>
                    <a:cubicBezTo>
                      <a:pt x="3" y="174"/>
                      <a:pt x="3" y="172"/>
                      <a:pt x="3" y="171"/>
                    </a:cubicBezTo>
                    <a:cubicBezTo>
                      <a:pt x="2" y="169"/>
                      <a:pt x="1" y="167"/>
                      <a:pt x="2" y="165"/>
                    </a:cubicBezTo>
                    <a:cubicBezTo>
                      <a:pt x="0" y="160"/>
                      <a:pt x="1" y="155"/>
                      <a:pt x="0" y="150"/>
                    </a:cubicBezTo>
                    <a:cubicBezTo>
                      <a:pt x="0" y="148"/>
                      <a:pt x="1" y="147"/>
                      <a:pt x="1" y="145"/>
                    </a:cubicBezTo>
                    <a:cubicBezTo>
                      <a:pt x="1" y="142"/>
                      <a:pt x="0" y="140"/>
                      <a:pt x="0" y="138"/>
                    </a:cubicBezTo>
                    <a:cubicBezTo>
                      <a:pt x="0" y="133"/>
                      <a:pt x="0" y="129"/>
                      <a:pt x="0" y="124"/>
                    </a:cubicBezTo>
                    <a:cubicBezTo>
                      <a:pt x="0" y="123"/>
                      <a:pt x="1" y="122"/>
                      <a:pt x="1" y="121"/>
                    </a:cubicBezTo>
                    <a:quadBezTo>
                      <a:pt x="1" y="121"/>
                      <a:pt x="0" y="121"/>
                    </a:quadBezTo>
                    <a:cubicBezTo>
                      <a:pt x="0" y="114"/>
                      <a:pt x="0" y="108"/>
                      <a:pt x="0" y="101"/>
                    </a:cubicBezTo>
                    <a:cubicBezTo>
                      <a:pt x="0" y="95"/>
                      <a:pt x="1" y="89"/>
                      <a:pt x="0" y="82"/>
                    </a:cubicBezTo>
                    <a:cubicBezTo>
                      <a:pt x="1" y="82"/>
                      <a:pt x="1" y="83"/>
                      <a:pt x="1" y="83"/>
                    </a:cubicBezTo>
                    <a:cubicBezTo>
                      <a:pt x="0" y="76"/>
                      <a:pt x="1" y="68"/>
                      <a:pt x="0" y="61"/>
                    </a:cubicBezTo>
                    <a:cubicBezTo>
                      <a:pt x="0" y="55"/>
                      <a:pt x="0" y="49"/>
                      <a:pt x="0" y="43"/>
                    </a:cubicBezTo>
                    <a:cubicBezTo>
                      <a:pt x="0" y="42"/>
                      <a:pt x="0" y="41"/>
                      <a:pt x="1" y="42"/>
                    </a:cubicBezTo>
                    <a:cubicBezTo>
                      <a:pt x="1" y="42"/>
                      <a:pt x="1" y="41"/>
                      <a:pt x="1" y="41"/>
                    </a:cubicBezTo>
                    <a:cubicBezTo>
                      <a:pt x="0" y="39"/>
                      <a:pt x="0" y="38"/>
                      <a:pt x="1" y="36"/>
                    </a:cubicBezTo>
                    <a:cubicBezTo>
                      <a:pt x="1" y="35"/>
                      <a:pt x="0" y="35"/>
                      <a:pt x="0" y="34"/>
                    </a:cubicBezTo>
                    <a:cubicBezTo>
                      <a:pt x="0" y="30"/>
                      <a:pt x="0" y="26"/>
                      <a:pt x="0" y="21"/>
                    </a:cubicBezTo>
                    <a:cubicBezTo>
                      <a:pt x="0" y="20"/>
                      <a:pt x="0" y="18"/>
                      <a:pt x="0" y="16"/>
                    </a:cubicBezTo>
                    <a:cubicBezTo>
                      <a:pt x="0" y="14"/>
                      <a:pt x="1" y="13"/>
                      <a:pt x="3" y="13"/>
                    </a:cubicBezTo>
                    <a:cubicBezTo>
                      <a:pt x="3" y="13"/>
                      <a:pt x="4" y="12"/>
                      <a:pt x="4" y="12"/>
                    </a:cubicBezTo>
                    <a:cubicBezTo>
                      <a:pt x="3" y="12"/>
                      <a:pt x="2" y="13"/>
                      <a:pt x="0" y="13"/>
                    </a:cubicBezTo>
                    <a:cubicBezTo>
                      <a:pt x="0" y="9"/>
                      <a:pt x="0" y="5"/>
                      <a:pt x="0" y="1"/>
                    </a:cubicBezTo>
                    <a:cubicBezTo>
                      <a:pt x="3" y="1"/>
                      <a:pt x="6" y="0"/>
                      <a:pt x="9" y="1"/>
                    </a:cubicBezTo>
                    <a:cubicBezTo>
                      <a:pt x="9" y="1"/>
                      <a:pt x="10" y="2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11" y="2"/>
                      <a:pt x="11" y="1"/>
                      <a:pt x="10" y="1"/>
                    </a:cubicBezTo>
                    <a:cubicBezTo>
                      <a:pt x="13" y="1"/>
                      <a:pt x="17" y="1"/>
                      <a:pt x="20" y="1"/>
                    </a:cubicBezTo>
                    <a:cubicBezTo>
                      <a:pt x="23" y="1"/>
                      <a:pt x="26" y="0"/>
                      <a:pt x="28" y="1"/>
                    </a:cubicBezTo>
                    <a:cubicBezTo>
                      <a:pt x="32" y="1"/>
                      <a:pt x="34" y="0"/>
                      <a:pt x="38" y="1"/>
                    </a:cubicBezTo>
                    <a:cubicBezTo>
                      <a:pt x="38" y="4"/>
                      <a:pt x="38" y="7"/>
                      <a:pt x="37" y="11"/>
                    </a:cubicBezTo>
                    <a:cubicBezTo>
                      <a:pt x="37" y="13"/>
                      <a:pt x="38" y="16"/>
                      <a:pt x="38" y="19"/>
                    </a:cubicBezTo>
                    <a:cubicBezTo>
                      <a:pt x="37" y="22"/>
                      <a:pt x="38" y="25"/>
                      <a:pt x="37" y="28"/>
                    </a:cubicBezTo>
                    <a:quadBezTo>
                      <a:pt x="37" y="29"/>
                      <a:pt x="37" y="30"/>
                    </a:quadBezTo>
                    <a:cubicBezTo>
                      <a:pt x="37" y="32"/>
                      <a:pt x="37" y="34"/>
                      <a:pt x="38" y="36"/>
                    </a:cubicBezTo>
                    <a:quadBezTo>
                      <a:pt x="37" y="36"/>
                      <a:pt x="37" y="36"/>
                    </a:quadBezTo>
                    <a:quadBezTo>
                      <a:pt x="37" y="36"/>
                      <a:pt x="37" y="35"/>
                    </a:quadBezTo>
                    <a:quadBezTo>
                      <a:pt x="37" y="35"/>
                      <a:pt x="37" y="35"/>
                    </a:quadBezTo>
                    <a:cubicBezTo>
                      <a:pt x="37" y="39"/>
                      <a:pt x="37" y="43"/>
                      <a:pt x="38" y="47"/>
                    </a:cubicBezTo>
                    <a:cubicBezTo>
                      <a:pt x="38" y="51"/>
                      <a:pt x="38" y="55"/>
                      <a:pt x="37" y="60"/>
                    </a:cubicBezTo>
                    <a:cubicBezTo>
                      <a:pt x="37" y="64"/>
                      <a:pt x="38" y="68"/>
                      <a:pt x="37" y="73"/>
                    </a:cubicBezTo>
                    <a:cubicBezTo>
                      <a:pt x="37" y="72"/>
                      <a:pt x="36" y="72"/>
                      <a:pt x="35" y="71"/>
                    </a:cubicBezTo>
                    <a:quadBezTo>
                      <a:pt x="35" y="71"/>
                      <a:pt x="35" y="72"/>
                    </a:quadBezTo>
                    <a:cubicBezTo>
                      <a:pt x="36" y="72"/>
                      <a:pt x="36" y="73"/>
                      <a:pt x="37" y="73"/>
                    </a:cubicBezTo>
                    <a:cubicBezTo>
                      <a:pt x="37" y="73"/>
                      <a:pt x="38" y="74"/>
                      <a:pt x="38" y="74"/>
                    </a:cubicBezTo>
                    <a:cubicBezTo>
                      <a:pt x="37" y="77"/>
                      <a:pt x="38" y="80"/>
                      <a:pt x="38" y="83"/>
                    </a:cubicBezTo>
                    <a:cubicBezTo>
                      <a:pt x="37" y="84"/>
                      <a:pt x="37" y="85"/>
                      <a:pt x="37" y="86"/>
                    </a:cubicBezTo>
                    <a:cubicBezTo>
                      <a:pt x="37" y="87"/>
                      <a:pt x="37" y="88"/>
                      <a:pt x="37" y="88"/>
                    </a:cubicBezTo>
                    <a:cubicBezTo>
                      <a:pt x="38" y="90"/>
                      <a:pt x="38" y="92"/>
                      <a:pt x="38" y="94"/>
                    </a:cubicBezTo>
                    <a:cubicBezTo>
                      <a:pt x="43" y="94"/>
                      <a:pt x="48" y="94"/>
                      <a:pt x="53" y="94"/>
                    </a:cubicBezTo>
                    <a:cubicBezTo>
                      <a:pt x="53" y="94"/>
                      <a:pt x="54" y="94"/>
                      <a:pt x="55" y="94"/>
                    </a:cubicBezTo>
                    <a:quadBezTo>
                      <a:pt x="56" y="94"/>
                      <a:pt x="57" y="94"/>
                    </a:quadBezTo>
                    <a:cubicBezTo>
                      <a:pt x="61" y="94"/>
                      <a:pt x="65" y="94"/>
                      <a:pt x="70" y="94"/>
                    </a:cubicBezTo>
                    <a:quadBezTo>
                      <a:pt x="69" y="93"/>
                      <a:pt x="68" y="93"/>
                    </a:quadBezTo>
                    <a:quadBezTo>
                      <a:pt x="69" y="92"/>
                      <a:pt x="69" y="92"/>
                    </a:quadBezTo>
                    <a:cubicBezTo>
                      <a:pt x="69" y="91"/>
                      <a:pt x="68" y="90"/>
                      <a:pt x="68" y="90"/>
                    </a:cubicBezTo>
                    <a:cubicBezTo>
                      <a:pt x="69" y="87"/>
                      <a:pt x="69" y="84"/>
                      <a:pt x="70" y="81"/>
                    </a:cubicBezTo>
                    <a:cubicBezTo>
                      <a:pt x="71" y="77"/>
                      <a:pt x="72" y="73"/>
                      <a:pt x="75" y="70"/>
                    </a:cubicBezTo>
                    <a:cubicBezTo>
                      <a:pt x="75" y="69"/>
                      <a:pt x="76" y="69"/>
                      <a:pt x="76" y="68"/>
                    </a:cubicBezTo>
                    <a:cubicBezTo>
                      <a:pt x="77" y="70"/>
                      <a:pt x="77" y="72"/>
                      <a:pt x="77" y="73"/>
                    </a:cubicBezTo>
                    <a:cubicBezTo>
                      <a:pt x="78" y="79"/>
                      <a:pt x="79" y="84"/>
                      <a:pt x="82" y="89"/>
                    </a:cubicBezTo>
                    <a:cubicBezTo>
                      <a:pt x="84" y="92"/>
                      <a:pt x="87" y="95"/>
                      <a:pt x="89" y="97"/>
                    </a:cubicBezTo>
                    <a:cubicBezTo>
                      <a:pt x="94" y="102"/>
                      <a:pt x="99" y="106"/>
                      <a:pt x="103" y="110"/>
                    </a:cubicBezTo>
                    <a:cubicBezTo>
                      <a:pt x="106" y="114"/>
                      <a:pt x="109" y="117"/>
                      <a:pt x="112" y="121"/>
                    </a:cubicBezTo>
                    <a:cubicBezTo>
                      <a:pt x="114" y="124"/>
                      <a:pt x="115" y="127"/>
                      <a:pt x="117" y="130"/>
                    </a:cubicBezTo>
                    <a:quadBezTo>
                      <a:pt x="117" y="131"/>
                      <a:pt x="117" y="132"/>
                    </a:quadBezTo>
                    <a:cubicBezTo>
                      <a:pt x="117" y="132"/>
                      <a:pt x="118" y="133"/>
                      <a:pt x="118" y="134"/>
                    </a:cubicBezTo>
                    <a:cubicBezTo>
                      <a:pt x="120" y="138"/>
                      <a:pt x="121" y="143"/>
                      <a:pt x="121" y="148"/>
                    </a:cubicBezTo>
                    <a:cubicBezTo>
                      <a:pt x="117" y="140"/>
                      <a:pt x="111" y="136"/>
                      <a:pt x="103" y="134"/>
                    </a:cubicBezTo>
                    <a:cubicBezTo>
                      <a:pt x="104" y="134"/>
                      <a:pt x="104" y="133"/>
                      <a:pt x="104" y="133"/>
                    </a:cubicBezTo>
                    <a:quadBezTo>
                      <a:pt x="104" y="133"/>
                      <a:pt x="104" y="133"/>
                    </a:quadBezTo>
                    <a:cubicBezTo>
                      <a:pt x="103" y="133"/>
                      <a:pt x="101" y="133"/>
                      <a:pt x="100" y="133"/>
                    </a:cubicBezTo>
                    <a:cubicBezTo>
                      <a:pt x="95" y="132"/>
                      <a:pt x="89" y="131"/>
                      <a:pt x="84" y="131"/>
                    </a:cubicBezTo>
                    <a:cubicBezTo>
                      <a:pt x="83" y="131"/>
                      <a:pt x="82" y="131"/>
                      <a:pt x="82" y="131"/>
                    </a:cubicBezTo>
                    <a:cubicBezTo>
                      <a:pt x="81" y="131"/>
                      <a:pt x="80" y="131"/>
                      <a:pt x="79" y="131"/>
                    </a:cubicBezTo>
                    <a:quadBezTo>
                      <a:pt x="78" y="131"/>
                      <a:pt x="77" y="131"/>
                    </a:quadBezTo>
                    <a:cubicBezTo>
                      <a:pt x="77" y="131"/>
                      <a:pt x="76" y="131"/>
                      <a:pt x="75" y="131"/>
                    </a:cubicBezTo>
                    <a:cubicBezTo>
                      <a:pt x="70" y="131"/>
                      <a:pt x="64" y="131"/>
                      <a:pt x="59" y="131"/>
                    </a:cubicBezTo>
                    <a:cubicBezTo>
                      <a:pt x="52" y="131"/>
                      <a:pt x="46" y="131"/>
                      <a:pt x="40" y="131"/>
                    </a:cubicBezTo>
                    <a:quadBezTo>
                      <a:pt x="39" y="131"/>
                      <a:pt x="38" y="131"/>
                    </a:quad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/>
              <a:lstStyle/>
              <a:p>
                <a:pPr lvl="0">
                  <a:defRPr lang="ko-KR" altLang="en-US"/>
                </a:pPr>
                <a:endParaRPr lang="en-US"/>
              </a:p>
            </p:txBody>
          </p:sp>
          <p:sp>
            <p:nvSpPr>
              <p:cNvPr id="7" name="Freeform 9"/>
              <p:cNvSpPr>
                <a:spLocks noEditPoints="1"/>
              </p:cNvSpPr>
              <p:nvPr/>
            </p:nvSpPr>
            <p:spPr>
              <a:xfrm>
                <a:off x="3082" y="980"/>
                <a:ext cx="1488" cy="1490"/>
              </a:xfrm>
              <a:custGeom>
                <a:avLst/>
                <a:gdLst>
                  <a:gd name="T0" fmla="*/ 386 w 628"/>
                  <a:gd name="T1" fmla="*/ 53 h 629"/>
                  <a:gd name="T2" fmla="*/ 441 w 628"/>
                  <a:gd name="T3" fmla="*/ 73 h 629"/>
                  <a:gd name="T4" fmla="*/ 537 w 628"/>
                  <a:gd name="T5" fmla="*/ 92 h 629"/>
                  <a:gd name="T6" fmla="*/ 537 w 628"/>
                  <a:gd name="T7" fmla="*/ 136 h 629"/>
                  <a:gd name="T8" fmla="*/ 547 w 628"/>
                  <a:gd name="T9" fmla="*/ 174 h 629"/>
                  <a:gd name="T10" fmla="*/ 571 w 628"/>
                  <a:gd name="T11" fmla="*/ 222 h 629"/>
                  <a:gd name="T12" fmla="*/ 604 w 628"/>
                  <a:gd name="T13" fmla="*/ 288 h 629"/>
                  <a:gd name="T14" fmla="*/ 603 w 628"/>
                  <a:gd name="T15" fmla="*/ 339 h 629"/>
                  <a:gd name="T16" fmla="*/ 573 w 628"/>
                  <a:gd name="T17" fmla="*/ 395 h 629"/>
                  <a:gd name="T18" fmla="*/ 558 w 628"/>
                  <a:gd name="T19" fmla="*/ 434 h 629"/>
                  <a:gd name="T20" fmla="*/ 536 w 628"/>
                  <a:gd name="T21" fmla="*/ 523 h 629"/>
                  <a:gd name="T22" fmla="*/ 516 w 628"/>
                  <a:gd name="T23" fmla="*/ 532 h 629"/>
                  <a:gd name="T24" fmla="*/ 495 w 628"/>
                  <a:gd name="T25" fmla="*/ 536 h 629"/>
                  <a:gd name="T26" fmla="*/ 457 w 628"/>
                  <a:gd name="T27" fmla="*/ 546 h 629"/>
                  <a:gd name="T28" fmla="*/ 421 w 628"/>
                  <a:gd name="T29" fmla="*/ 562 h 629"/>
                  <a:gd name="T30" fmla="*/ 396 w 628"/>
                  <a:gd name="T31" fmla="*/ 574 h 629"/>
                  <a:gd name="T32" fmla="*/ 313 w 628"/>
                  <a:gd name="T33" fmla="*/ 629 h 629"/>
                  <a:gd name="T34" fmla="*/ 294 w 628"/>
                  <a:gd name="T35" fmla="*/ 609 h 629"/>
                  <a:gd name="T36" fmla="*/ 250 w 628"/>
                  <a:gd name="T37" fmla="*/ 576 h 629"/>
                  <a:gd name="T38" fmla="*/ 189 w 628"/>
                  <a:gd name="T39" fmla="*/ 556 h 629"/>
                  <a:gd name="T40" fmla="*/ 141 w 628"/>
                  <a:gd name="T41" fmla="*/ 536 h 629"/>
                  <a:gd name="T42" fmla="*/ 93 w 628"/>
                  <a:gd name="T43" fmla="*/ 531 h 629"/>
                  <a:gd name="T44" fmla="*/ 70 w 628"/>
                  <a:gd name="T45" fmla="*/ 435 h 629"/>
                  <a:gd name="T46" fmla="*/ 43 w 628"/>
                  <a:gd name="T47" fmla="*/ 355 h 629"/>
                  <a:gd name="T48" fmla="*/ 6 w 628"/>
                  <a:gd name="T49" fmla="*/ 321 h 629"/>
                  <a:gd name="T50" fmla="*/ 35 w 628"/>
                  <a:gd name="T51" fmla="*/ 278 h 629"/>
                  <a:gd name="T52" fmla="*/ 58 w 628"/>
                  <a:gd name="T53" fmla="*/ 221 h 629"/>
                  <a:gd name="T54" fmla="*/ 82 w 628"/>
                  <a:gd name="T55" fmla="*/ 172 h 629"/>
                  <a:gd name="T56" fmla="*/ 93 w 628"/>
                  <a:gd name="T57" fmla="*/ 102 h 629"/>
                  <a:gd name="T58" fmla="*/ 131 w 628"/>
                  <a:gd name="T59" fmla="*/ 91 h 629"/>
                  <a:gd name="T60" fmla="*/ 220 w 628"/>
                  <a:gd name="T61" fmla="*/ 58 h 629"/>
                  <a:gd name="T62" fmla="*/ 271 w 628"/>
                  <a:gd name="T63" fmla="*/ 41 h 629"/>
                  <a:gd name="T64" fmla="*/ 308 w 628"/>
                  <a:gd name="T65" fmla="*/ 6 h 629"/>
                  <a:gd name="T66" fmla="*/ 333 w 628"/>
                  <a:gd name="T67" fmla="*/ 18 h 629"/>
                  <a:gd name="T68" fmla="*/ 207 w 628"/>
                  <a:gd name="T69" fmla="*/ 538 h 629"/>
                  <a:gd name="T70" fmla="*/ 297 w 628"/>
                  <a:gd name="T71" fmla="*/ 576 h 629"/>
                  <a:gd name="T72" fmla="*/ 338 w 628"/>
                  <a:gd name="T73" fmla="*/ 570 h 629"/>
                  <a:gd name="T74" fmla="*/ 426 w 628"/>
                  <a:gd name="T75" fmla="*/ 535 h 629"/>
                  <a:gd name="T76" fmla="*/ 443 w 628"/>
                  <a:gd name="T77" fmla="*/ 526 h 629"/>
                  <a:gd name="T78" fmla="*/ 512 w 628"/>
                  <a:gd name="T79" fmla="*/ 512 h 629"/>
                  <a:gd name="T80" fmla="*/ 520 w 628"/>
                  <a:gd name="T81" fmla="*/ 452 h 629"/>
                  <a:gd name="T82" fmla="*/ 541 w 628"/>
                  <a:gd name="T83" fmla="*/ 418 h 629"/>
                  <a:gd name="T84" fmla="*/ 545 w 628"/>
                  <a:gd name="T85" fmla="*/ 403 h 629"/>
                  <a:gd name="T86" fmla="*/ 554 w 628"/>
                  <a:gd name="T87" fmla="*/ 377 h 629"/>
                  <a:gd name="T88" fmla="*/ 567 w 628"/>
                  <a:gd name="T89" fmla="*/ 343 h 629"/>
                  <a:gd name="T90" fmla="*/ 563 w 628"/>
                  <a:gd name="T91" fmla="*/ 279 h 629"/>
                  <a:gd name="T92" fmla="*/ 552 w 628"/>
                  <a:gd name="T93" fmla="*/ 241 h 629"/>
                  <a:gd name="T94" fmla="*/ 512 w 628"/>
                  <a:gd name="T95" fmla="*/ 141 h 629"/>
                  <a:gd name="T96" fmla="*/ 456 w 628"/>
                  <a:gd name="T97" fmla="*/ 109 h 629"/>
                  <a:gd name="T98" fmla="*/ 401 w 628"/>
                  <a:gd name="T99" fmla="*/ 81 h 629"/>
                  <a:gd name="T100" fmla="*/ 370 w 628"/>
                  <a:gd name="T101" fmla="*/ 72 h 629"/>
                  <a:gd name="T102" fmla="*/ 320 w 628"/>
                  <a:gd name="T103" fmla="*/ 40 h 629"/>
                  <a:gd name="T104" fmla="*/ 281 w 628"/>
                  <a:gd name="T105" fmla="*/ 64 h 629"/>
                  <a:gd name="T106" fmla="*/ 234 w 628"/>
                  <a:gd name="T107" fmla="*/ 78 h 629"/>
                  <a:gd name="T108" fmla="*/ 149 w 628"/>
                  <a:gd name="T109" fmla="*/ 115 h 629"/>
                  <a:gd name="T110" fmla="*/ 109 w 628"/>
                  <a:gd name="T111" fmla="*/ 173 h 629"/>
                  <a:gd name="T112" fmla="*/ 85 w 628"/>
                  <a:gd name="T113" fmla="*/ 218 h 629"/>
                  <a:gd name="T114" fmla="*/ 43 w 628"/>
                  <a:gd name="T115" fmla="*/ 304 h 629"/>
                  <a:gd name="T116" fmla="*/ 72 w 628"/>
                  <a:gd name="T117" fmla="*/ 368 h 629"/>
                  <a:gd name="T118" fmla="*/ 84 w 628"/>
                  <a:gd name="T119" fmla="*/ 409 h 629"/>
                  <a:gd name="T120" fmla="*/ 114 w 628"/>
                  <a:gd name="T121" fmla="*/ 479 h 629"/>
                  <a:gd name="T122" fmla="*/ 153 w 628"/>
                  <a:gd name="T123" fmla="*/ 512 h 629"/>
                  <a:gd name="T124" fmla="*/ 200 w 628"/>
                  <a:gd name="T125" fmla="*/ 534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28" h="629">
                    <a:moveTo>
                      <a:pt x="346" y="33"/>
                    </a:moveTo>
                    <a:cubicBezTo>
                      <a:pt x="346" y="34"/>
                      <a:pt x="347" y="33"/>
                      <a:pt x="347" y="32"/>
                    </a:cubicBezTo>
                    <a:cubicBezTo>
                      <a:pt x="357" y="45"/>
                      <a:pt x="373" y="48"/>
                      <a:pt x="388" y="51"/>
                    </a:cubicBezTo>
                    <a:cubicBezTo>
                      <a:pt x="387" y="52"/>
                      <a:pt x="386" y="52"/>
                      <a:pt x="386" y="53"/>
                    </a:cubicBezTo>
                    <a:cubicBezTo>
                      <a:pt x="386" y="53"/>
                      <a:pt x="387" y="53"/>
                      <a:pt x="387" y="53"/>
                    </a:cubicBezTo>
                    <a:cubicBezTo>
                      <a:pt x="393" y="51"/>
                      <a:pt x="398" y="55"/>
                      <a:pt x="404" y="56"/>
                    </a:cubicBezTo>
                    <a:cubicBezTo>
                      <a:pt x="409" y="58"/>
                      <a:pt x="414" y="60"/>
                      <a:pt x="419" y="62"/>
                    </a:cubicBezTo>
                    <a:cubicBezTo>
                      <a:pt x="426" y="66"/>
                      <a:pt x="433" y="69"/>
                      <a:pt x="441" y="73"/>
                    </a:cubicBezTo>
                    <a:cubicBezTo>
                      <a:pt x="450" y="78"/>
                      <a:pt x="459" y="83"/>
                      <a:pt x="469" y="88"/>
                    </a:cubicBezTo>
                    <a:cubicBezTo>
                      <a:pt x="472" y="90"/>
                      <a:pt x="476" y="90"/>
                      <a:pt x="480" y="91"/>
                    </a:cubicBezTo>
                    <a:cubicBezTo>
                      <a:pt x="491" y="92"/>
                      <a:pt x="503" y="91"/>
                      <a:pt x="514" y="92"/>
                    </a:cubicBezTo>
                    <a:cubicBezTo>
                      <a:pt x="521" y="92"/>
                      <a:pt x="529" y="91"/>
                      <a:pt x="537" y="92"/>
                    </a:cubicBezTo>
                    <a:cubicBezTo>
                      <a:pt x="537" y="95"/>
                      <a:pt x="536" y="99"/>
                      <a:pt x="536" y="102"/>
                    </a:cubicBezTo>
                    <a:quadBezTo>
                      <a:pt x="535" y="102"/>
                      <a:pt x="536" y="102"/>
                    </a:quadBezTo>
                    <a:quadBezTo>
                      <a:pt x="536" y="102"/>
                      <a:pt x="537" y="102"/>
                    </a:quadBezTo>
                    <a:cubicBezTo>
                      <a:pt x="537" y="113"/>
                      <a:pt x="537" y="125"/>
                      <a:pt x="537" y="136"/>
                    </a:cubicBezTo>
                    <a:cubicBezTo>
                      <a:pt x="536" y="144"/>
                      <a:pt x="537" y="153"/>
                      <a:pt x="540" y="161"/>
                    </a:cubicBezTo>
                    <a:cubicBezTo>
                      <a:pt x="541" y="163"/>
                      <a:pt x="543" y="166"/>
                      <a:pt x="545" y="169"/>
                    </a:cubicBezTo>
                    <a:cubicBezTo>
                      <a:pt x="545" y="170"/>
                      <a:pt x="546" y="172"/>
                      <a:pt x="546" y="173"/>
                    </a:cubicBezTo>
                    <a:quadBezTo>
                      <a:pt x="546" y="174"/>
                      <a:pt x="547" y="174"/>
                    </a:quadBezTo>
                    <a:cubicBezTo>
                      <a:pt x="552" y="178"/>
                      <a:pt x="554" y="184"/>
                      <a:pt x="557" y="190"/>
                    </a:cubicBezTo>
                    <a:cubicBezTo>
                      <a:pt x="561" y="198"/>
                      <a:pt x="564" y="206"/>
                      <a:pt x="568" y="214"/>
                    </a:cubicBezTo>
                    <a:cubicBezTo>
                      <a:pt x="568" y="215"/>
                      <a:pt x="568" y="217"/>
                      <a:pt x="568" y="217"/>
                    </a:cubicBezTo>
                    <a:cubicBezTo>
                      <a:pt x="569" y="219"/>
                      <a:pt x="570" y="221"/>
                      <a:pt x="571" y="222"/>
                    </a:cubicBezTo>
                    <a:cubicBezTo>
                      <a:pt x="572" y="227"/>
                      <a:pt x="574" y="231"/>
                      <a:pt x="575" y="235"/>
                    </a:cubicBezTo>
                    <a:cubicBezTo>
                      <a:pt x="577" y="241"/>
                      <a:pt x="578" y="248"/>
                      <a:pt x="579" y="254"/>
                    </a:cubicBezTo>
                    <a:cubicBezTo>
                      <a:pt x="582" y="262"/>
                      <a:pt x="585" y="270"/>
                      <a:pt x="592" y="277"/>
                    </a:cubicBezTo>
                    <a:cubicBezTo>
                      <a:pt x="596" y="280"/>
                      <a:pt x="600" y="284"/>
                      <a:pt x="604" y="288"/>
                    </a:cubicBezTo>
                    <a:cubicBezTo>
                      <a:pt x="611" y="295"/>
                      <a:pt x="617" y="302"/>
                      <a:pt x="624" y="309"/>
                    </a:cubicBezTo>
                    <a:cubicBezTo>
                      <a:pt x="626" y="310"/>
                      <a:pt x="627" y="312"/>
                      <a:pt x="628" y="313"/>
                    </a:cubicBezTo>
                    <a:cubicBezTo>
                      <a:pt x="624" y="318"/>
                      <a:pt x="620" y="322"/>
                      <a:pt x="616" y="326"/>
                    </a:cubicBezTo>
                    <a:cubicBezTo>
                      <a:pt x="612" y="331"/>
                      <a:pt x="607" y="335"/>
                      <a:pt x="603" y="339"/>
                    </a:cubicBezTo>
                    <a:cubicBezTo>
                      <a:pt x="598" y="345"/>
                      <a:pt x="593" y="350"/>
                      <a:pt x="588" y="355"/>
                    </a:cubicBezTo>
                    <a:cubicBezTo>
                      <a:pt x="583" y="360"/>
                      <a:pt x="582" y="367"/>
                      <a:pt x="580" y="374"/>
                    </a:cubicBezTo>
                    <a:cubicBezTo>
                      <a:pt x="578" y="380"/>
                      <a:pt x="577" y="387"/>
                      <a:pt x="575" y="393"/>
                    </a:cubicBezTo>
                    <a:cubicBezTo>
                      <a:pt x="575" y="394"/>
                      <a:pt x="574" y="395"/>
                      <a:pt x="573" y="395"/>
                    </a:cubicBezTo>
                    <a:cubicBezTo>
                      <a:pt x="573" y="396"/>
                      <a:pt x="572" y="397"/>
                      <a:pt x="572" y="397"/>
                    </a:cubicBezTo>
                    <a:cubicBezTo>
                      <a:pt x="574" y="398"/>
                      <a:pt x="573" y="400"/>
                      <a:pt x="572" y="401"/>
                    </a:cubicBezTo>
                    <a:cubicBezTo>
                      <a:pt x="568" y="411"/>
                      <a:pt x="564" y="421"/>
                      <a:pt x="561" y="430"/>
                    </a:cubicBezTo>
                    <a:cubicBezTo>
                      <a:pt x="560" y="431"/>
                      <a:pt x="559" y="432"/>
                      <a:pt x="558" y="434"/>
                    </a:cubicBezTo>
                    <a:cubicBezTo>
                      <a:pt x="557" y="434"/>
                      <a:pt x="557" y="436"/>
                      <a:pt x="556" y="438"/>
                    </a:cubicBezTo>
                    <a:cubicBezTo>
                      <a:pt x="552" y="446"/>
                      <a:pt x="547" y="454"/>
                      <a:pt x="542" y="463"/>
                    </a:cubicBezTo>
                    <a:cubicBezTo>
                      <a:pt x="537" y="472"/>
                      <a:pt x="536" y="481"/>
                      <a:pt x="537" y="491"/>
                    </a:cubicBezTo>
                    <a:cubicBezTo>
                      <a:pt x="537" y="502"/>
                      <a:pt x="536" y="512"/>
                      <a:pt x="536" y="523"/>
                    </a:cubicBezTo>
                    <a:cubicBezTo>
                      <a:pt x="536" y="527"/>
                      <a:pt x="537" y="532"/>
                      <a:pt x="536" y="536"/>
                    </a:cubicBezTo>
                    <a:cubicBezTo>
                      <a:pt x="536" y="536"/>
                      <a:pt x="535" y="535"/>
                      <a:pt x="535" y="535"/>
                    </a:cubicBezTo>
                    <a:cubicBezTo>
                      <a:pt x="529" y="538"/>
                      <a:pt x="522" y="536"/>
                      <a:pt x="516" y="537"/>
                    </a:cubicBezTo>
                    <a:cubicBezTo>
                      <a:pt x="516" y="535"/>
                      <a:pt x="516" y="533"/>
                      <a:pt x="516" y="532"/>
                    </a:cubicBezTo>
                    <a:quadBezTo>
                      <a:pt x="516" y="532"/>
                      <a:pt x="516" y="532"/>
                    </a:quadBezTo>
                    <a:cubicBezTo>
                      <a:pt x="515" y="533"/>
                      <a:pt x="515" y="534"/>
                      <a:pt x="515" y="535"/>
                    </a:cubicBezTo>
                    <a:cubicBezTo>
                      <a:pt x="514" y="536"/>
                      <a:pt x="513" y="536"/>
                      <a:pt x="513" y="536"/>
                    </a:cubicBezTo>
                    <a:cubicBezTo>
                      <a:pt x="507" y="536"/>
                      <a:pt x="501" y="536"/>
                      <a:pt x="495" y="536"/>
                    </a:cubicBezTo>
                    <a:cubicBezTo>
                      <a:pt x="492" y="536"/>
                      <a:pt x="489" y="537"/>
                      <a:pt x="487" y="536"/>
                    </a:cubicBezTo>
                    <a:cubicBezTo>
                      <a:pt x="486" y="536"/>
                      <a:pt x="485" y="535"/>
                      <a:pt x="484" y="535"/>
                    </a:cubicBezTo>
                    <a:cubicBezTo>
                      <a:pt x="482" y="536"/>
                      <a:pt x="480" y="537"/>
                      <a:pt x="477" y="537"/>
                    </a:cubicBezTo>
                    <a:cubicBezTo>
                      <a:pt x="470" y="538"/>
                      <a:pt x="464" y="542"/>
                      <a:pt x="457" y="546"/>
                    </a:cubicBezTo>
                    <a:cubicBezTo>
                      <a:pt x="447" y="552"/>
                      <a:pt x="436" y="557"/>
                      <a:pt x="426" y="563"/>
                    </a:cubicBezTo>
                    <a:cubicBezTo>
                      <a:pt x="425" y="563"/>
                      <a:pt x="424" y="564"/>
                      <a:pt x="423" y="564"/>
                    </a:cubicBezTo>
                    <a:cubicBezTo>
                      <a:pt x="422" y="563"/>
                      <a:pt x="422" y="562"/>
                      <a:pt x="422" y="561"/>
                    </a:cubicBezTo>
                    <a:cubicBezTo>
                      <a:pt x="422" y="562"/>
                      <a:pt x="421" y="562"/>
                      <a:pt x="421" y="562"/>
                    </a:cubicBezTo>
                    <a:cubicBezTo>
                      <a:pt x="422" y="564"/>
                      <a:pt x="420" y="565"/>
                      <a:pt x="419" y="566"/>
                    </a:cubicBezTo>
                    <a:cubicBezTo>
                      <a:pt x="415" y="567"/>
                      <a:pt x="412" y="568"/>
                      <a:pt x="408" y="570"/>
                    </a:cubicBezTo>
                    <a:cubicBezTo>
                      <a:pt x="408" y="569"/>
                      <a:pt x="408" y="568"/>
                      <a:pt x="408" y="567"/>
                    </a:cubicBezTo>
                    <a:cubicBezTo>
                      <a:pt x="406" y="573"/>
                      <a:pt x="400" y="572"/>
                      <a:pt x="396" y="574"/>
                    </a:cubicBezTo>
                    <a:cubicBezTo>
                      <a:pt x="387" y="576"/>
                      <a:pt x="378" y="578"/>
                      <a:pt x="369" y="580"/>
                    </a:cubicBezTo>
                    <a:cubicBezTo>
                      <a:pt x="363" y="583"/>
                      <a:pt x="356" y="586"/>
                      <a:pt x="351" y="592"/>
                    </a:cubicBezTo>
                    <a:cubicBezTo>
                      <a:pt x="341" y="602"/>
                      <a:pt x="331" y="612"/>
                      <a:pt x="320" y="622"/>
                    </a:cubicBezTo>
                    <a:cubicBezTo>
                      <a:pt x="318" y="624"/>
                      <a:pt x="316" y="626"/>
                      <a:pt x="313" y="629"/>
                    </a:cubicBezTo>
                    <a:cubicBezTo>
                      <a:pt x="312" y="627"/>
                      <a:pt x="312" y="625"/>
                      <a:pt x="310" y="623"/>
                    </a:cubicBezTo>
                    <a:cubicBezTo>
                      <a:pt x="308" y="621"/>
                      <a:pt x="305" y="620"/>
                      <a:pt x="303" y="618"/>
                    </a:cubicBezTo>
                    <a:cubicBezTo>
                      <a:pt x="301" y="616"/>
                      <a:pt x="299" y="613"/>
                      <a:pt x="297" y="611"/>
                    </a:cubicBezTo>
                    <a:cubicBezTo>
                      <a:pt x="296" y="610"/>
                      <a:pt x="295" y="609"/>
                      <a:pt x="294" y="609"/>
                    </a:cubicBezTo>
                    <a:cubicBezTo>
                      <a:pt x="288" y="602"/>
                      <a:pt x="282" y="596"/>
                      <a:pt x="275" y="590"/>
                    </a:cubicBezTo>
                    <a:cubicBezTo>
                      <a:pt x="271" y="586"/>
                      <a:pt x="265" y="583"/>
                      <a:pt x="259" y="581"/>
                    </a:cubicBezTo>
                    <a:cubicBezTo>
                      <a:pt x="258" y="581"/>
                      <a:pt x="258" y="580"/>
                      <a:pt x="256" y="579"/>
                    </a:cubicBezTo>
                    <a:cubicBezTo>
                      <a:pt x="254" y="581"/>
                      <a:pt x="252" y="580"/>
                      <a:pt x="250" y="576"/>
                    </a:cubicBezTo>
                    <a:cubicBezTo>
                      <a:pt x="250" y="577"/>
                      <a:pt x="249" y="578"/>
                      <a:pt x="249" y="579"/>
                    </a:cubicBezTo>
                    <a:cubicBezTo>
                      <a:pt x="248" y="578"/>
                      <a:pt x="247" y="578"/>
                      <a:pt x="246" y="577"/>
                    </a:cubicBezTo>
                    <a:cubicBezTo>
                      <a:pt x="242" y="576"/>
                      <a:pt x="239" y="576"/>
                      <a:pt x="236" y="575"/>
                    </a:cubicBezTo>
                    <a:cubicBezTo>
                      <a:pt x="220" y="570"/>
                      <a:pt x="204" y="564"/>
                      <a:pt x="189" y="556"/>
                    </a:cubicBezTo>
                    <a:cubicBezTo>
                      <a:pt x="183" y="553"/>
                      <a:pt x="177" y="550"/>
                      <a:pt x="171" y="546"/>
                    </a:cubicBezTo>
                    <a:cubicBezTo>
                      <a:pt x="169" y="544"/>
                      <a:pt x="166" y="542"/>
                      <a:pt x="164" y="540"/>
                    </a:cubicBezTo>
                    <a:cubicBezTo>
                      <a:pt x="163" y="540"/>
                      <a:pt x="162" y="540"/>
                      <a:pt x="161" y="540"/>
                    </a:cubicBezTo>
                    <a:cubicBezTo>
                      <a:pt x="154" y="537"/>
                      <a:pt x="148" y="536"/>
                      <a:pt x="141" y="536"/>
                    </a:cubicBezTo>
                    <a:cubicBezTo>
                      <a:pt x="132" y="536"/>
                      <a:pt x="122" y="536"/>
                      <a:pt x="113" y="536"/>
                    </a:cubicBezTo>
                    <a:cubicBezTo>
                      <a:pt x="106" y="536"/>
                      <a:pt x="99" y="536"/>
                      <a:pt x="92" y="536"/>
                    </a:cubicBezTo>
                    <a:cubicBezTo>
                      <a:pt x="92" y="534"/>
                      <a:pt x="92" y="532"/>
                      <a:pt x="92" y="530"/>
                    </a:cubicBezTo>
                    <a:cubicBezTo>
                      <a:pt x="93" y="530"/>
                      <a:pt x="93" y="531"/>
                      <a:pt x="93" y="531"/>
                    </a:cubicBezTo>
                    <a:cubicBezTo>
                      <a:pt x="93" y="529"/>
                      <a:pt x="92" y="528"/>
                      <a:pt x="92" y="527"/>
                    </a:cubicBezTo>
                    <a:cubicBezTo>
                      <a:pt x="92" y="514"/>
                      <a:pt x="92" y="500"/>
                      <a:pt x="92" y="487"/>
                    </a:cubicBezTo>
                    <a:cubicBezTo>
                      <a:pt x="92" y="477"/>
                      <a:pt x="89" y="468"/>
                      <a:pt x="84" y="460"/>
                    </a:cubicBezTo>
                    <a:cubicBezTo>
                      <a:pt x="79" y="452"/>
                      <a:pt x="74" y="443"/>
                      <a:pt x="70" y="435"/>
                    </a:cubicBezTo>
                    <a:cubicBezTo>
                      <a:pt x="66" y="426"/>
                      <a:pt x="62" y="418"/>
                      <a:pt x="59" y="409"/>
                    </a:cubicBezTo>
                    <a:cubicBezTo>
                      <a:pt x="55" y="398"/>
                      <a:pt x="51" y="386"/>
                      <a:pt x="48" y="375"/>
                    </a:cubicBezTo>
                    <a:cubicBezTo>
                      <a:pt x="46" y="368"/>
                      <a:pt x="44" y="361"/>
                      <a:pt x="40" y="355"/>
                    </a:cubicBezTo>
                    <a:cubicBezTo>
                      <a:pt x="41" y="355"/>
                      <a:pt x="42" y="355"/>
                      <a:pt x="43" y="355"/>
                    </a:cubicBezTo>
                    <a:quadBezTo>
                      <a:pt x="42" y="354"/>
                      <a:pt x="42" y="354"/>
                    </a:quadBezTo>
                    <a:cubicBezTo>
                      <a:pt x="39" y="354"/>
                      <a:pt x="38" y="353"/>
                      <a:pt x="36" y="351"/>
                    </a:cubicBezTo>
                    <a:cubicBezTo>
                      <a:pt x="33" y="348"/>
                      <a:pt x="31" y="344"/>
                      <a:pt x="28" y="341"/>
                    </a:cubicBezTo>
                    <a:cubicBezTo>
                      <a:pt x="21" y="335"/>
                      <a:pt x="14" y="328"/>
                      <a:pt x="6" y="321"/>
                    </a:cubicBezTo>
                    <a:cubicBezTo>
                      <a:pt x="5" y="319"/>
                      <a:pt x="2" y="318"/>
                      <a:pt x="1" y="316"/>
                    </a:cubicBezTo>
                    <a:cubicBezTo>
                      <a:pt x="0" y="315"/>
                      <a:pt x="0" y="313"/>
                      <a:pt x="1" y="312"/>
                    </a:cubicBezTo>
                    <a:cubicBezTo>
                      <a:pt x="9" y="304"/>
                      <a:pt x="17" y="297"/>
                      <a:pt x="25" y="289"/>
                    </a:cubicBezTo>
                    <a:cubicBezTo>
                      <a:pt x="28" y="285"/>
                      <a:pt x="32" y="281"/>
                      <a:pt x="35" y="278"/>
                    </a:cubicBezTo>
                    <a:cubicBezTo>
                      <a:pt x="36" y="277"/>
                      <a:pt x="37" y="277"/>
                      <a:pt x="38" y="276"/>
                    </a:cubicBezTo>
                    <a:cubicBezTo>
                      <a:pt x="39" y="275"/>
                      <a:pt x="39" y="274"/>
                      <a:pt x="40" y="272"/>
                    </a:cubicBezTo>
                    <a:cubicBezTo>
                      <a:pt x="45" y="265"/>
                      <a:pt x="47" y="257"/>
                      <a:pt x="49" y="248"/>
                    </a:cubicBezTo>
                    <a:cubicBezTo>
                      <a:pt x="52" y="239"/>
                      <a:pt x="54" y="230"/>
                      <a:pt x="58" y="221"/>
                    </a:cubicBezTo>
                    <a:cubicBezTo>
                      <a:pt x="59" y="217"/>
                      <a:pt x="60" y="212"/>
                      <a:pt x="63" y="208"/>
                    </a:cubicBezTo>
                    <a:cubicBezTo>
                      <a:pt x="65" y="203"/>
                      <a:pt x="67" y="198"/>
                      <a:pt x="69" y="193"/>
                    </a:cubicBezTo>
                    <a:cubicBezTo>
                      <a:pt x="73" y="186"/>
                      <a:pt x="77" y="179"/>
                      <a:pt x="81" y="173"/>
                    </a:cubicBezTo>
                    <a:cubicBezTo>
                      <a:pt x="81" y="172"/>
                      <a:pt x="82" y="172"/>
                      <a:pt x="82" y="172"/>
                    </a:cubicBezTo>
                    <a:cubicBezTo>
                      <a:pt x="83" y="170"/>
                      <a:pt x="84" y="168"/>
                      <a:pt x="85" y="166"/>
                    </a:cubicBezTo>
                    <a:cubicBezTo>
                      <a:pt x="89" y="160"/>
                      <a:pt x="91" y="153"/>
                      <a:pt x="91" y="146"/>
                    </a:cubicBezTo>
                    <a:cubicBezTo>
                      <a:pt x="91" y="132"/>
                      <a:pt x="92" y="118"/>
                      <a:pt x="92" y="104"/>
                    </a:cubicBezTo>
                    <a:cubicBezTo>
                      <a:pt x="92" y="104"/>
                      <a:pt x="93" y="103"/>
                      <a:pt x="93" y="102"/>
                    </a:cubicBezTo>
                    <a:cubicBezTo>
                      <a:pt x="93" y="101"/>
                      <a:pt x="94" y="100"/>
                      <a:pt x="94" y="99"/>
                    </a:cubicBezTo>
                    <a:cubicBezTo>
                      <a:pt x="93" y="99"/>
                      <a:pt x="93" y="100"/>
                      <a:pt x="92" y="101"/>
                    </a:cubicBezTo>
                    <a:cubicBezTo>
                      <a:pt x="92" y="97"/>
                      <a:pt x="92" y="95"/>
                      <a:pt x="92" y="91"/>
                    </a:cubicBezTo>
                    <a:cubicBezTo>
                      <a:pt x="105" y="91"/>
                      <a:pt x="118" y="91"/>
                      <a:pt x="131" y="91"/>
                    </a:cubicBezTo>
                    <a:cubicBezTo>
                      <a:pt x="136" y="91"/>
                      <a:pt x="142" y="91"/>
                      <a:pt x="147" y="91"/>
                    </a:cubicBezTo>
                    <a:cubicBezTo>
                      <a:pt x="157" y="91"/>
                      <a:pt x="164" y="85"/>
                      <a:pt x="172" y="81"/>
                    </a:cubicBezTo>
                    <a:cubicBezTo>
                      <a:pt x="180" y="77"/>
                      <a:pt x="187" y="73"/>
                      <a:pt x="195" y="69"/>
                    </a:cubicBezTo>
                    <a:cubicBezTo>
                      <a:pt x="203" y="65"/>
                      <a:pt x="211" y="62"/>
                      <a:pt x="220" y="58"/>
                    </a:cubicBezTo>
                    <a:cubicBezTo>
                      <a:pt x="222" y="57"/>
                      <a:pt x="224" y="57"/>
                      <a:pt x="226" y="57"/>
                    </a:cubicBezTo>
                    <a:cubicBezTo>
                      <a:pt x="226" y="57"/>
                      <a:pt x="227" y="57"/>
                      <a:pt x="227" y="57"/>
                    </a:cubicBezTo>
                    <a:cubicBezTo>
                      <a:pt x="231" y="52"/>
                      <a:pt x="237" y="53"/>
                      <a:pt x="242" y="51"/>
                    </a:cubicBezTo>
                    <a:cubicBezTo>
                      <a:pt x="252" y="48"/>
                      <a:pt x="263" y="47"/>
                      <a:pt x="271" y="41"/>
                    </a:cubicBezTo>
                    <a:cubicBezTo>
                      <a:pt x="277" y="36"/>
                      <a:pt x="282" y="31"/>
                      <a:pt x="287" y="26"/>
                    </a:cubicBezTo>
                    <a:cubicBezTo>
                      <a:pt x="289" y="25"/>
                      <a:pt x="291" y="23"/>
                      <a:pt x="293" y="21"/>
                    </a:cubicBezTo>
                    <a:cubicBezTo>
                      <a:pt x="294" y="21"/>
                      <a:pt x="294" y="19"/>
                      <a:pt x="295" y="18"/>
                    </a:cubicBezTo>
                    <a:cubicBezTo>
                      <a:pt x="300" y="14"/>
                      <a:pt x="304" y="10"/>
                      <a:pt x="308" y="6"/>
                    </a:cubicBezTo>
                    <a:cubicBezTo>
                      <a:pt x="310" y="4"/>
                      <a:pt x="311" y="2"/>
                      <a:pt x="313" y="1"/>
                    </a:cubicBezTo>
                    <a:cubicBezTo>
                      <a:pt x="313" y="0"/>
                      <a:pt x="315" y="0"/>
                      <a:pt x="316" y="0"/>
                    </a:cubicBezTo>
                    <a:cubicBezTo>
                      <a:pt x="319" y="4"/>
                      <a:pt x="323" y="8"/>
                      <a:pt x="326" y="12"/>
                    </a:cubicBezTo>
                    <a:cubicBezTo>
                      <a:pt x="328" y="14"/>
                      <a:pt x="331" y="16"/>
                      <a:pt x="333" y="18"/>
                    </a:cubicBezTo>
                    <a:cubicBezTo>
                      <a:pt x="336" y="21"/>
                      <a:pt x="339" y="24"/>
                      <a:pt x="342" y="27"/>
                    </a:cubicBezTo>
                    <a:cubicBezTo>
                      <a:pt x="344" y="29"/>
                      <a:pt x="345" y="31"/>
                      <a:pt x="346" y="33"/>
                    </a:cubicBezTo>
                    <a:close/>
                    <a:moveTo>
                      <a:pt x="204" y="537"/>
                    </a:moveTo>
                    <a:cubicBezTo>
                      <a:pt x="205" y="537"/>
                      <a:pt x="206" y="537"/>
                      <a:pt x="207" y="538"/>
                    </a:cubicBezTo>
                    <a:cubicBezTo>
                      <a:pt x="209" y="538"/>
                      <a:pt x="212" y="540"/>
                      <a:pt x="214" y="541"/>
                    </a:cubicBezTo>
                    <a:cubicBezTo>
                      <a:pt x="226" y="546"/>
                      <a:pt x="237" y="550"/>
                      <a:pt x="249" y="554"/>
                    </a:cubicBezTo>
                    <a:cubicBezTo>
                      <a:pt x="255" y="555"/>
                      <a:pt x="262" y="557"/>
                      <a:pt x="268" y="558"/>
                    </a:cubicBezTo>
                    <a:cubicBezTo>
                      <a:pt x="279" y="561"/>
                      <a:pt x="288" y="568"/>
                      <a:pt x="297" y="576"/>
                    </a:cubicBezTo>
                    <a:cubicBezTo>
                      <a:pt x="303" y="582"/>
                      <a:pt x="308" y="588"/>
                      <a:pt x="315" y="594"/>
                    </a:cubicBezTo>
                    <a:cubicBezTo>
                      <a:pt x="318" y="590"/>
                      <a:pt x="322" y="586"/>
                      <a:pt x="326" y="582"/>
                    </a:cubicBezTo>
                    <a:cubicBezTo>
                      <a:pt x="329" y="578"/>
                      <a:pt x="333" y="576"/>
                      <a:pt x="336" y="572"/>
                    </a:cubicBezTo>
                    <a:quadBezTo>
                      <a:pt x="337" y="571"/>
                      <a:pt x="338" y="570"/>
                    </a:quadBezTo>
                    <a:cubicBezTo>
                      <a:pt x="341" y="567"/>
                      <a:pt x="346" y="565"/>
                      <a:pt x="351" y="562"/>
                    </a:cubicBezTo>
                    <a:cubicBezTo>
                      <a:pt x="355" y="559"/>
                      <a:pt x="360" y="558"/>
                      <a:pt x="365" y="557"/>
                    </a:cubicBezTo>
                    <a:cubicBezTo>
                      <a:pt x="380" y="553"/>
                      <a:pt x="395" y="549"/>
                      <a:pt x="410" y="543"/>
                    </a:cubicBezTo>
                    <a:cubicBezTo>
                      <a:pt x="415" y="540"/>
                      <a:pt x="420" y="538"/>
                      <a:pt x="426" y="535"/>
                    </a:cubicBezTo>
                    <a:cubicBezTo>
                      <a:pt x="430" y="533"/>
                      <a:pt x="434" y="531"/>
                      <a:pt x="438" y="529"/>
                    </a:cubicBezTo>
                    <a:cubicBezTo>
                      <a:pt x="438" y="531"/>
                      <a:pt x="438" y="532"/>
                      <a:pt x="439" y="534"/>
                    </a:cubicBezTo>
                    <a:cubicBezTo>
                      <a:pt x="439" y="534"/>
                      <a:pt x="440" y="533"/>
                      <a:pt x="440" y="533"/>
                    </a:cubicBezTo>
                    <a:cubicBezTo>
                      <a:pt x="438" y="529"/>
                      <a:pt x="440" y="527"/>
                      <a:pt x="443" y="526"/>
                    </a:cubicBezTo>
                    <a:cubicBezTo>
                      <a:pt x="453" y="519"/>
                      <a:pt x="463" y="514"/>
                      <a:pt x="475" y="513"/>
                    </a:cubicBezTo>
                    <a:cubicBezTo>
                      <a:pt x="475" y="513"/>
                      <a:pt x="475" y="514"/>
                      <a:pt x="475" y="514"/>
                    </a:cubicBezTo>
                    <a:cubicBezTo>
                      <a:pt x="476" y="513"/>
                      <a:pt x="477" y="512"/>
                      <a:pt x="478" y="512"/>
                    </a:cubicBezTo>
                    <a:cubicBezTo>
                      <a:pt x="489" y="512"/>
                      <a:pt x="500" y="512"/>
                      <a:pt x="512" y="512"/>
                    </a:cubicBezTo>
                    <a:cubicBezTo>
                      <a:pt x="512" y="504"/>
                      <a:pt x="512" y="496"/>
                      <a:pt x="512" y="488"/>
                    </a:cubicBezTo>
                    <a:cubicBezTo>
                      <a:pt x="512" y="481"/>
                      <a:pt x="513" y="475"/>
                      <a:pt x="514" y="468"/>
                    </a:cubicBezTo>
                    <a:cubicBezTo>
                      <a:pt x="514" y="467"/>
                      <a:pt x="516" y="465"/>
                      <a:pt x="516" y="464"/>
                    </a:cubicBezTo>
                    <a:cubicBezTo>
                      <a:pt x="515" y="460"/>
                      <a:pt x="518" y="456"/>
                      <a:pt x="520" y="452"/>
                    </a:cubicBezTo>
                    <a:cubicBezTo>
                      <a:pt x="522" y="449"/>
                      <a:pt x="525" y="446"/>
                      <a:pt x="526" y="443"/>
                    </a:cubicBezTo>
                    <a:cubicBezTo>
                      <a:pt x="527" y="440"/>
                      <a:pt x="530" y="437"/>
                      <a:pt x="531" y="434"/>
                    </a:cubicBezTo>
                    <a:cubicBezTo>
                      <a:pt x="533" y="430"/>
                      <a:pt x="535" y="426"/>
                      <a:pt x="538" y="421"/>
                    </a:cubicBezTo>
                    <a:cubicBezTo>
                      <a:pt x="538" y="420"/>
                      <a:pt x="540" y="419"/>
                      <a:pt x="541" y="418"/>
                    </a:cubicBezTo>
                    <a:cubicBezTo>
                      <a:pt x="541" y="418"/>
                      <a:pt x="541" y="417"/>
                      <a:pt x="540" y="417"/>
                    </a:cubicBezTo>
                    <a:cubicBezTo>
                      <a:pt x="541" y="414"/>
                      <a:pt x="542" y="411"/>
                      <a:pt x="544" y="408"/>
                    </a:cubicBezTo>
                    <a:quadBezTo>
                      <a:pt x="545" y="409"/>
                      <a:pt x="546" y="410"/>
                    </a:quadBezTo>
                    <a:cubicBezTo>
                      <a:pt x="545" y="407"/>
                      <a:pt x="545" y="405"/>
                      <a:pt x="545" y="403"/>
                    </a:cubicBezTo>
                    <a:cubicBezTo>
                      <a:pt x="548" y="396"/>
                      <a:pt x="550" y="388"/>
                      <a:pt x="553" y="381"/>
                    </a:cubicBezTo>
                    <a:cubicBezTo>
                      <a:pt x="554" y="380"/>
                      <a:pt x="555" y="379"/>
                      <a:pt x="556" y="378"/>
                    </a:cubicBezTo>
                    <a:cubicBezTo>
                      <a:pt x="556" y="378"/>
                      <a:pt x="556" y="377"/>
                      <a:pt x="557" y="377"/>
                    </a:cubicBezTo>
                    <a:cubicBezTo>
                      <a:pt x="556" y="377"/>
                      <a:pt x="555" y="377"/>
                      <a:pt x="554" y="377"/>
                    </a:cubicBezTo>
                    <a:cubicBezTo>
                      <a:pt x="556" y="371"/>
                      <a:pt x="557" y="365"/>
                      <a:pt x="558" y="360"/>
                    </a:cubicBezTo>
                    <a:cubicBezTo>
                      <a:pt x="558" y="359"/>
                      <a:pt x="560" y="359"/>
                      <a:pt x="560" y="359"/>
                    </a:cubicBezTo>
                    <a:cubicBezTo>
                      <a:pt x="560" y="357"/>
                      <a:pt x="560" y="355"/>
                      <a:pt x="561" y="354"/>
                    </a:cubicBezTo>
                    <a:cubicBezTo>
                      <a:pt x="562" y="350"/>
                      <a:pt x="564" y="346"/>
                      <a:pt x="567" y="343"/>
                    </a:cubicBezTo>
                    <a:cubicBezTo>
                      <a:pt x="574" y="335"/>
                      <a:pt x="581" y="327"/>
                      <a:pt x="588" y="320"/>
                    </a:cubicBezTo>
                    <a:cubicBezTo>
                      <a:pt x="590" y="318"/>
                      <a:pt x="592" y="316"/>
                      <a:pt x="594" y="314"/>
                    </a:cubicBezTo>
                    <a:cubicBezTo>
                      <a:pt x="588" y="308"/>
                      <a:pt x="583" y="303"/>
                      <a:pt x="577" y="297"/>
                    </a:cubicBezTo>
                    <a:cubicBezTo>
                      <a:pt x="572" y="291"/>
                      <a:pt x="567" y="286"/>
                      <a:pt x="563" y="279"/>
                    </a:cubicBezTo>
                    <a:quadBezTo>
                      <a:pt x="564" y="278"/>
                      <a:pt x="565" y="278"/>
                    </a:quadBezTo>
                    <a:cubicBezTo>
                      <a:pt x="560" y="276"/>
                      <a:pt x="554" y="258"/>
                      <a:pt x="556" y="255"/>
                    </a:cubicBezTo>
                    <a:cubicBezTo>
                      <a:pt x="555" y="253"/>
                      <a:pt x="555" y="252"/>
                      <a:pt x="554" y="252"/>
                    </a:cubicBezTo>
                    <a:cubicBezTo>
                      <a:pt x="553" y="248"/>
                      <a:pt x="553" y="245"/>
                      <a:pt x="552" y="241"/>
                    </a:cubicBezTo>
                    <a:cubicBezTo>
                      <a:pt x="548" y="232"/>
                      <a:pt x="545" y="223"/>
                      <a:pt x="541" y="213"/>
                    </a:cubicBezTo>
                    <a:cubicBezTo>
                      <a:pt x="537" y="205"/>
                      <a:pt x="533" y="196"/>
                      <a:pt x="528" y="188"/>
                    </a:cubicBezTo>
                    <a:cubicBezTo>
                      <a:pt x="525" y="184"/>
                      <a:pt x="523" y="180"/>
                      <a:pt x="520" y="176"/>
                    </a:cubicBezTo>
                    <a:cubicBezTo>
                      <a:pt x="514" y="165"/>
                      <a:pt x="512" y="153"/>
                      <a:pt x="512" y="141"/>
                    </a:cubicBezTo>
                    <a:cubicBezTo>
                      <a:pt x="512" y="133"/>
                      <a:pt x="512" y="124"/>
                      <a:pt x="512" y="115"/>
                    </a:cubicBezTo>
                    <a:cubicBezTo>
                      <a:pt x="503" y="115"/>
                      <a:pt x="494" y="115"/>
                      <a:pt x="485" y="115"/>
                    </a:cubicBezTo>
                    <a:cubicBezTo>
                      <a:pt x="480" y="115"/>
                      <a:pt x="474" y="115"/>
                      <a:pt x="469" y="114"/>
                    </a:cubicBezTo>
                    <a:cubicBezTo>
                      <a:pt x="464" y="113"/>
                      <a:pt x="460" y="111"/>
                      <a:pt x="456" y="109"/>
                    </a:cubicBezTo>
                    <a:cubicBezTo>
                      <a:pt x="454" y="108"/>
                      <a:pt x="451" y="109"/>
                      <a:pt x="451" y="105"/>
                    </a:cubicBezTo>
                    <a:cubicBezTo>
                      <a:pt x="449" y="105"/>
                      <a:pt x="448" y="105"/>
                      <a:pt x="447" y="104"/>
                    </a:cubicBezTo>
                    <a:cubicBezTo>
                      <a:pt x="442" y="102"/>
                      <a:pt x="437" y="98"/>
                      <a:pt x="432" y="96"/>
                    </a:cubicBezTo>
                    <a:cubicBezTo>
                      <a:pt x="422" y="91"/>
                      <a:pt x="411" y="86"/>
                      <a:pt x="401" y="81"/>
                    </a:cubicBezTo>
                    <a:cubicBezTo>
                      <a:pt x="399" y="81"/>
                      <a:pt x="398" y="80"/>
                      <a:pt x="397" y="79"/>
                    </a:cubicBezTo>
                    <a:cubicBezTo>
                      <a:pt x="396" y="79"/>
                      <a:pt x="395" y="79"/>
                      <a:pt x="394" y="79"/>
                    </a:cubicBezTo>
                    <a:cubicBezTo>
                      <a:pt x="393" y="78"/>
                      <a:pt x="391" y="77"/>
                      <a:pt x="390" y="77"/>
                    </a:cubicBezTo>
                    <a:cubicBezTo>
                      <a:pt x="383" y="75"/>
                      <a:pt x="377" y="74"/>
                      <a:pt x="370" y="72"/>
                    </a:cubicBezTo>
                    <a:cubicBezTo>
                      <a:pt x="359" y="70"/>
                      <a:pt x="349" y="66"/>
                      <a:pt x="340" y="59"/>
                    </a:cubicBezTo>
                    <a:cubicBezTo>
                      <a:pt x="339" y="58"/>
                      <a:pt x="339" y="57"/>
                      <a:pt x="338" y="56"/>
                    </a:cubicBezTo>
                    <a:cubicBezTo>
                      <a:pt x="337" y="55"/>
                      <a:pt x="335" y="55"/>
                      <a:pt x="334" y="54"/>
                    </a:cubicBezTo>
                    <a:cubicBezTo>
                      <a:pt x="329" y="49"/>
                      <a:pt x="324" y="44"/>
                      <a:pt x="320" y="40"/>
                    </a:cubicBezTo>
                    <a:cubicBezTo>
                      <a:pt x="318" y="38"/>
                      <a:pt x="316" y="36"/>
                      <a:pt x="314" y="34"/>
                    </a:cubicBezTo>
                    <a:cubicBezTo>
                      <a:pt x="309" y="38"/>
                      <a:pt x="306" y="42"/>
                      <a:pt x="302" y="46"/>
                    </a:cubicBezTo>
                    <a:cubicBezTo>
                      <a:pt x="299" y="48"/>
                      <a:pt x="296" y="50"/>
                      <a:pt x="294" y="53"/>
                    </a:cubicBezTo>
                    <a:cubicBezTo>
                      <a:pt x="291" y="58"/>
                      <a:pt x="286" y="61"/>
                      <a:pt x="281" y="64"/>
                    </a:cubicBezTo>
                    <a:cubicBezTo>
                      <a:pt x="274" y="68"/>
                      <a:pt x="266" y="71"/>
                      <a:pt x="258" y="71"/>
                    </a:cubicBezTo>
                    <a:cubicBezTo>
                      <a:pt x="254" y="71"/>
                      <a:pt x="249" y="74"/>
                      <a:pt x="245" y="75"/>
                    </a:cubicBezTo>
                    <a:cubicBezTo>
                      <a:pt x="243" y="76"/>
                      <a:pt x="241" y="76"/>
                      <a:pt x="239" y="77"/>
                    </a:cubicBezTo>
                    <a:cubicBezTo>
                      <a:pt x="238" y="77"/>
                      <a:pt x="236" y="77"/>
                      <a:pt x="234" y="78"/>
                    </a:cubicBezTo>
                    <a:cubicBezTo>
                      <a:pt x="233" y="79"/>
                      <a:pt x="231" y="80"/>
                      <a:pt x="228" y="81"/>
                    </a:cubicBezTo>
                    <a:cubicBezTo>
                      <a:pt x="213" y="87"/>
                      <a:pt x="198" y="94"/>
                      <a:pt x="183" y="103"/>
                    </a:cubicBezTo>
                    <a:cubicBezTo>
                      <a:pt x="178" y="106"/>
                      <a:pt x="172" y="109"/>
                      <a:pt x="166" y="111"/>
                    </a:cubicBezTo>
                    <a:cubicBezTo>
                      <a:pt x="161" y="113"/>
                      <a:pt x="155" y="114"/>
                      <a:pt x="149" y="115"/>
                    </a:cubicBezTo>
                    <a:cubicBezTo>
                      <a:pt x="145" y="116"/>
                      <a:pt x="141" y="115"/>
                      <a:pt x="137" y="115"/>
                    </a:cubicBezTo>
                    <a:cubicBezTo>
                      <a:pt x="130" y="116"/>
                      <a:pt x="123" y="115"/>
                      <a:pt x="116" y="115"/>
                    </a:cubicBezTo>
                    <a:cubicBezTo>
                      <a:pt x="116" y="126"/>
                      <a:pt x="116" y="136"/>
                      <a:pt x="116" y="146"/>
                    </a:cubicBezTo>
                    <a:cubicBezTo>
                      <a:pt x="115" y="156"/>
                      <a:pt x="113" y="165"/>
                      <a:pt x="109" y="173"/>
                    </a:cubicBezTo>
                    <a:cubicBezTo>
                      <a:pt x="104" y="182"/>
                      <a:pt x="99" y="190"/>
                      <a:pt x="94" y="198"/>
                    </a:cubicBezTo>
                    <a:cubicBezTo>
                      <a:pt x="94" y="197"/>
                      <a:pt x="94" y="196"/>
                      <a:pt x="93" y="195"/>
                    </a:cubicBezTo>
                    <a:cubicBezTo>
                      <a:pt x="93" y="198"/>
                      <a:pt x="93" y="201"/>
                      <a:pt x="92" y="204"/>
                    </a:cubicBezTo>
                    <a:cubicBezTo>
                      <a:pt x="90" y="209"/>
                      <a:pt x="87" y="213"/>
                      <a:pt x="85" y="218"/>
                    </a:cubicBezTo>
                    <a:cubicBezTo>
                      <a:pt x="81" y="230"/>
                      <a:pt x="77" y="243"/>
                      <a:pt x="73" y="255"/>
                    </a:cubicBezTo>
                    <a:cubicBezTo>
                      <a:pt x="71" y="259"/>
                      <a:pt x="70" y="263"/>
                      <a:pt x="69" y="267"/>
                    </a:cubicBezTo>
                    <a:cubicBezTo>
                      <a:pt x="67" y="272"/>
                      <a:pt x="66" y="277"/>
                      <a:pt x="63" y="282"/>
                    </a:cubicBezTo>
                    <a:cubicBezTo>
                      <a:pt x="58" y="290"/>
                      <a:pt x="51" y="297"/>
                      <a:pt x="43" y="304"/>
                    </a:cubicBezTo>
                    <a:cubicBezTo>
                      <a:pt x="40" y="307"/>
                      <a:pt x="37" y="311"/>
                      <a:pt x="35" y="313"/>
                    </a:cubicBezTo>
                    <a:cubicBezTo>
                      <a:pt x="36" y="315"/>
                      <a:pt x="36" y="317"/>
                      <a:pt x="37" y="318"/>
                    </a:cubicBezTo>
                    <a:cubicBezTo>
                      <a:pt x="44" y="324"/>
                      <a:pt x="50" y="330"/>
                      <a:pt x="56" y="336"/>
                    </a:cubicBezTo>
                    <a:cubicBezTo>
                      <a:pt x="65" y="345"/>
                      <a:pt x="69" y="356"/>
                      <a:pt x="72" y="368"/>
                    </a:cubicBezTo>
                    <a:cubicBezTo>
                      <a:pt x="72" y="370"/>
                      <a:pt x="72" y="372"/>
                      <a:pt x="72" y="374"/>
                    </a:cubicBezTo>
                    <a:cubicBezTo>
                      <a:pt x="72" y="374"/>
                      <a:pt x="73" y="375"/>
                      <a:pt x="73" y="376"/>
                    </a:cubicBezTo>
                    <a:cubicBezTo>
                      <a:pt x="76" y="382"/>
                      <a:pt x="77" y="388"/>
                      <a:pt x="79" y="394"/>
                    </a:cubicBezTo>
                    <a:cubicBezTo>
                      <a:pt x="81" y="399"/>
                      <a:pt x="82" y="404"/>
                      <a:pt x="84" y="409"/>
                    </a:cubicBezTo>
                    <a:cubicBezTo>
                      <a:pt x="86" y="415"/>
                      <a:pt x="89" y="419"/>
                      <a:pt x="92" y="424"/>
                    </a:cubicBezTo>
                    <a:cubicBezTo>
                      <a:pt x="96" y="432"/>
                      <a:pt x="99" y="440"/>
                      <a:pt x="104" y="447"/>
                    </a:cubicBezTo>
                    <a:cubicBezTo>
                      <a:pt x="112" y="457"/>
                      <a:pt x="114" y="468"/>
                      <a:pt x="116" y="481"/>
                    </a:cubicBezTo>
                    <a:cubicBezTo>
                      <a:pt x="115" y="480"/>
                      <a:pt x="114" y="479"/>
                      <a:pt x="114" y="479"/>
                    </a:cubicBezTo>
                    <a:cubicBezTo>
                      <a:pt x="117" y="483"/>
                      <a:pt x="116" y="488"/>
                      <a:pt x="115" y="492"/>
                    </a:cubicBezTo>
                    <a:cubicBezTo>
                      <a:pt x="117" y="499"/>
                      <a:pt x="115" y="505"/>
                      <a:pt x="116" y="512"/>
                    </a:cubicBezTo>
                    <a:cubicBezTo>
                      <a:pt x="118" y="512"/>
                      <a:pt x="120" y="512"/>
                      <a:pt x="121" y="512"/>
                    </a:cubicBezTo>
                    <a:cubicBezTo>
                      <a:pt x="132" y="512"/>
                      <a:pt x="142" y="511"/>
                      <a:pt x="153" y="512"/>
                    </a:cubicBezTo>
                    <a:cubicBezTo>
                      <a:pt x="164" y="514"/>
                      <a:pt x="175" y="519"/>
                      <a:pt x="185" y="526"/>
                    </a:cubicBezTo>
                    <a:cubicBezTo>
                      <a:pt x="186" y="527"/>
                      <a:pt x="188" y="528"/>
                      <a:pt x="189" y="530"/>
                    </a:cubicBezTo>
                    <a:cubicBezTo>
                      <a:pt x="190" y="530"/>
                      <a:pt x="191" y="529"/>
                      <a:pt x="191" y="530"/>
                    </a:cubicBezTo>
                    <a:cubicBezTo>
                      <a:pt x="194" y="531"/>
                      <a:pt x="197" y="533"/>
                      <a:pt x="200" y="534"/>
                    </a:cubicBezTo>
                    <a:cubicBezTo>
                      <a:pt x="201" y="535"/>
                      <a:pt x="202" y="536"/>
                      <a:pt x="204" y="5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/>
              <a:lstStyle/>
              <a:p>
                <a:pPr lvl="0">
                  <a:defRPr lang="ko-KR" altLang="en-US"/>
                </a:pPr>
                <a:endParaRPr lang="en-US"/>
              </a:p>
            </p:txBody>
          </p:sp>
          <p:sp>
            <p:nvSpPr>
              <p:cNvPr id="8" name="Freeform 10"/>
              <p:cNvSpPr/>
              <p:nvPr/>
            </p:nvSpPr>
            <p:spPr>
              <a:xfrm>
                <a:off x="3458" y="1312"/>
                <a:ext cx="768" cy="831"/>
              </a:xfrm>
              <a:custGeom>
                <a:avLst/>
                <a:gdLst>
                  <a:gd name="T0" fmla="*/ 69 w 324"/>
                  <a:gd name="T1" fmla="*/ 323 h 351"/>
                  <a:gd name="T2" fmla="*/ 74 w 324"/>
                  <a:gd name="T3" fmla="*/ 247 h 351"/>
                  <a:gd name="T4" fmla="*/ 74 w 324"/>
                  <a:gd name="T5" fmla="*/ 192 h 351"/>
                  <a:gd name="T6" fmla="*/ 74 w 324"/>
                  <a:gd name="T7" fmla="*/ 166 h 351"/>
                  <a:gd name="T8" fmla="*/ 74 w 324"/>
                  <a:gd name="T9" fmla="*/ 140 h 351"/>
                  <a:gd name="T10" fmla="*/ 45 w 324"/>
                  <a:gd name="T11" fmla="*/ 132 h 351"/>
                  <a:gd name="T12" fmla="*/ 44 w 324"/>
                  <a:gd name="T13" fmla="*/ 188 h 351"/>
                  <a:gd name="T14" fmla="*/ 54 w 324"/>
                  <a:gd name="T15" fmla="*/ 231 h 351"/>
                  <a:gd name="T16" fmla="*/ 53 w 324"/>
                  <a:gd name="T17" fmla="*/ 268 h 351"/>
                  <a:gd name="T18" fmla="*/ 25 w 324"/>
                  <a:gd name="T19" fmla="*/ 268 h 351"/>
                  <a:gd name="T20" fmla="*/ 7 w 324"/>
                  <a:gd name="T21" fmla="*/ 241 h 351"/>
                  <a:gd name="T22" fmla="*/ 7 w 324"/>
                  <a:gd name="T23" fmla="*/ 191 h 351"/>
                  <a:gd name="T24" fmla="*/ 7 w 324"/>
                  <a:gd name="T25" fmla="*/ 151 h 351"/>
                  <a:gd name="T26" fmla="*/ 9 w 324"/>
                  <a:gd name="T27" fmla="*/ 132 h 351"/>
                  <a:gd name="T28" fmla="*/ 4 w 324"/>
                  <a:gd name="T29" fmla="*/ 94 h 351"/>
                  <a:gd name="T30" fmla="*/ 43 w 324"/>
                  <a:gd name="T31" fmla="*/ 95 h 351"/>
                  <a:gd name="T32" fmla="*/ 84 w 324"/>
                  <a:gd name="T33" fmla="*/ 94 h 351"/>
                  <a:gd name="T34" fmla="*/ 120 w 324"/>
                  <a:gd name="T35" fmla="*/ 94 h 351"/>
                  <a:gd name="T36" fmla="*/ 140 w 324"/>
                  <a:gd name="T37" fmla="*/ 79 h 351"/>
                  <a:gd name="T38" fmla="*/ 129 w 324"/>
                  <a:gd name="T39" fmla="*/ 63 h 351"/>
                  <a:gd name="T40" fmla="*/ 111 w 324"/>
                  <a:gd name="T41" fmla="*/ 50 h 351"/>
                  <a:gd name="T42" fmla="*/ 110 w 324"/>
                  <a:gd name="T43" fmla="*/ 85 h 351"/>
                  <a:gd name="T44" fmla="*/ 74 w 324"/>
                  <a:gd name="T45" fmla="*/ 62 h 351"/>
                  <a:gd name="T46" fmla="*/ 72 w 324"/>
                  <a:gd name="T47" fmla="*/ 27 h 351"/>
                  <a:gd name="T48" fmla="*/ 80 w 324"/>
                  <a:gd name="T49" fmla="*/ 3 h 351"/>
                  <a:gd name="T50" fmla="*/ 147 w 324"/>
                  <a:gd name="T51" fmla="*/ 33 h 351"/>
                  <a:gd name="T52" fmla="*/ 182 w 324"/>
                  <a:gd name="T53" fmla="*/ 22 h 351"/>
                  <a:gd name="T54" fmla="*/ 246 w 324"/>
                  <a:gd name="T55" fmla="*/ 1 h 351"/>
                  <a:gd name="T56" fmla="*/ 242 w 324"/>
                  <a:gd name="T57" fmla="*/ 25 h 351"/>
                  <a:gd name="T58" fmla="*/ 240 w 324"/>
                  <a:gd name="T59" fmla="*/ 66 h 351"/>
                  <a:gd name="T60" fmla="*/ 240 w 324"/>
                  <a:gd name="T61" fmla="*/ 90 h 351"/>
                  <a:gd name="T62" fmla="*/ 279 w 324"/>
                  <a:gd name="T63" fmla="*/ 94 h 351"/>
                  <a:gd name="T64" fmla="*/ 303 w 324"/>
                  <a:gd name="T65" fmla="*/ 93 h 351"/>
                  <a:gd name="T66" fmla="*/ 324 w 324"/>
                  <a:gd name="T67" fmla="*/ 78 h 351"/>
                  <a:gd name="T68" fmla="*/ 312 w 324"/>
                  <a:gd name="T69" fmla="*/ 108 h 351"/>
                  <a:gd name="T70" fmla="*/ 281 w 324"/>
                  <a:gd name="T71" fmla="*/ 149 h 351"/>
                  <a:gd name="T72" fmla="*/ 271 w 324"/>
                  <a:gd name="T73" fmla="*/ 132 h 351"/>
                  <a:gd name="T74" fmla="*/ 213 w 324"/>
                  <a:gd name="T75" fmla="*/ 131 h 351"/>
                  <a:gd name="T76" fmla="*/ 185 w 324"/>
                  <a:gd name="T77" fmla="*/ 131 h 351"/>
                  <a:gd name="T78" fmla="*/ 179 w 324"/>
                  <a:gd name="T79" fmla="*/ 119 h 351"/>
                  <a:gd name="T80" fmla="*/ 204 w 324"/>
                  <a:gd name="T81" fmla="*/ 88 h 351"/>
                  <a:gd name="T82" fmla="*/ 194 w 324"/>
                  <a:gd name="T83" fmla="*/ 55 h 351"/>
                  <a:gd name="T84" fmla="*/ 174 w 324"/>
                  <a:gd name="T85" fmla="*/ 122 h 351"/>
                  <a:gd name="T86" fmla="*/ 174 w 324"/>
                  <a:gd name="T87" fmla="*/ 150 h 351"/>
                  <a:gd name="T88" fmla="*/ 174 w 324"/>
                  <a:gd name="T89" fmla="*/ 178 h 351"/>
                  <a:gd name="T90" fmla="*/ 160 w 324"/>
                  <a:gd name="T91" fmla="*/ 225 h 351"/>
                  <a:gd name="T92" fmla="*/ 141 w 324"/>
                  <a:gd name="T93" fmla="*/ 194 h 351"/>
                  <a:gd name="T94" fmla="*/ 143 w 324"/>
                  <a:gd name="T95" fmla="*/ 161 h 351"/>
                  <a:gd name="T96" fmla="*/ 140 w 324"/>
                  <a:gd name="T97" fmla="*/ 131 h 351"/>
                  <a:gd name="T98" fmla="*/ 111 w 324"/>
                  <a:gd name="T99" fmla="*/ 138 h 351"/>
                  <a:gd name="T100" fmla="*/ 110 w 324"/>
                  <a:gd name="T101" fmla="*/ 159 h 351"/>
                  <a:gd name="T102" fmla="*/ 110 w 324"/>
                  <a:gd name="T103" fmla="*/ 213 h 351"/>
                  <a:gd name="T104" fmla="*/ 143 w 324"/>
                  <a:gd name="T105" fmla="*/ 231 h 351"/>
                  <a:gd name="T106" fmla="*/ 197 w 324"/>
                  <a:gd name="T107" fmla="*/ 260 h 351"/>
                  <a:gd name="T108" fmla="*/ 183 w 324"/>
                  <a:gd name="T109" fmla="*/ 269 h 351"/>
                  <a:gd name="T110" fmla="*/ 181 w 324"/>
                  <a:gd name="T111" fmla="*/ 316 h 351"/>
                  <a:gd name="T112" fmla="*/ 139 w 324"/>
                  <a:gd name="T113" fmla="*/ 315 h 351"/>
                  <a:gd name="T114" fmla="*/ 140 w 324"/>
                  <a:gd name="T115" fmla="*/ 302 h 351"/>
                  <a:gd name="T116" fmla="*/ 141 w 324"/>
                  <a:gd name="T117" fmla="*/ 271 h 351"/>
                  <a:gd name="T118" fmla="*/ 110 w 324"/>
                  <a:gd name="T119" fmla="*/ 294 h 351"/>
                  <a:gd name="T120" fmla="*/ 64 w 324"/>
                  <a:gd name="T121" fmla="*/ 348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24" h="351">
                    <a:moveTo>
                      <a:pt x="67" y="327"/>
                    </a:moveTo>
                    <a:cubicBezTo>
                      <a:pt x="68" y="327"/>
                      <a:pt x="68" y="328"/>
                      <a:pt x="68" y="328"/>
                    </a:cubicBezTo>
                    <a:quadBezTo>
                      <a:pt x="68" y="328"/>
                      <a:pt x="68" y="328"/>
                    </a:quadBezTo>
                    <a:quadBezTo>
                      <a:pt x="68" y="327"/>
                      <a:pt x="68" y="326"/>
                    </a:quadBezTo>
                    <a:cubicBezTo>
                      <a:pt x="68" y="325"/>
                      <a:pt x="68" y="324"/>
                      <a:pt x="69" y="324"/>
                    </a:cubicBezTo>
                    <a:cubicBezTo>
                      <a:pt x="69" y="324"/>
                      <a:pt x="69" y="323"/>
                      <a:pt x="69" y="323"/>
                    </a:cubicBezTo>
                    <a:cubicBezTo>
                      <a:pt x="70" y="319"/>
                      <a:pt x="71" y="315"/>
                      <a:pt x="72" y="312"/>
                    </a:cubicBezTo>
                    <a:cubicBezTo>
                      <a:pt x="73" y="310"/>
                      <a:pt x="74" y="305"/>
                      <a:pt x="74" y="304"/>
                    </a:cubicBezTo>
                    <a:cubicBezTo>
                      <a:pt x="74" y="303"/>
                      <a:pt x="73" y="301"/>
                      <a:pt x="75" y="301"/>
                    </a:cubicBezTo>
                    <a:cubicBezTo>
                      <a:pt x="74" y="301"/>
                      <a:pt x="74" y="300"/>
                      <a:pt x="74" y="299"/>
                    </a:cubicBezTo>
                    <a:cubicBezTo>
                      <a:pt x="74" y="293"/>
                      <a:pt x="74" y="287"/>
                      <a:pt x="74" y="282"/>
                    </a:cubicBezTo>
                    <a:cubicBezTo>
                      <a:pt x="74" y="270"/>
                      <a:pt x="74" y="258"/>
                      <a:pt x="74" y="247"/>
                    </a:cubicBezTo>
                    <a:cubicBezTo>
                      <a:pt x="74" y="241"/>
                      <a:pt x="74" y="235"/>
                      <a:pt x="74" y="229"/>
                    </a:cubicBezTo>
                    <a:cubicBezTo>
                      <a:pt x="74" y="229"/>
                      <a:pt x="74" y="228"/>
                      <a:pt x="74" y="227"/>
                    </a:cubicBezTo>
                    <a:quadBezTo>
                      <a:pt x="74" y="227"/>
                      <a:pt x="74" y="227"/>
                    </a:quadBezTo>
                    <a:cubicBezTo>
                      <a:pt x="74" y="222"/>
                      <a:pt x="73" y="217"/>
                      <a:pt x="74" y="213"/>
                    </a:cubicBezTo>
                    <a:cubicBezTo>
                      <a:pt x="74" y="209"/>
                      <a:pt x="74" y="206"/>
                      <a:pt x="74" y="203"/>
                    </a:cubicBezTo>
                    <a:cubicBezTo>
                      <a:pt x="74" y="199"/>
                      <a:pt x="74" y="195"/>
                      <a:pt x="74" y="192"/>
                    </a:cubicBezTo>
                    <a:cubicBezTo>
                      <a:pt x="74" y="191"/>
                      <a:pt x="74" y="190"/>
                      <a:pt x="74" y="188"/>
                    </a:cubicBezTo>
                    <a:cubicBezTo>
                      <a:pt x="74" y="188"/>
                      <a:pt x="74" y="187"/>
                      <a:pt x="74" y="187"/>
                    </a:cubicBezTo>
                    <a:cubicBezTo>
                      <a:pt x="74" y="186"/>
                      <a:pt x="74" y="185"/>
                      <a:pt x="74" y="185"/>
                    </a:cubicBezTo>
                    <a:cubicBezTo>
                      <a:pt x="74" y="181"/>
                      <a:pt x="74" y="177"/>
                      <a:pt x="74" y="173"/>
                    </a:cubicBezTo>
                    <a:cubicBezTo>
                      <a:pt x="74" y="171"/>
                      <a:pt x="74" y="170"/>
                      <a:pt x="74" y="168"/>
                    </a:cubicBezTo>
                    <a:cubicBezTo>
                      <a:pt x="74" y="167"/>
                      <a:pt x="74" y="166"/>
                      <a:pt x="74" y="166"/>
                    </a:cubicBezTo>
                    <a:quadBezTo>
                      <a:pt x="74" y="165"/>
                      <a:pt x="74" y="164"/>
                    </a:quadBezTo>
                    <a:cubicBezTo>
                      <a:pt x="74" y="161"/>
                      <a:pt x="74" y="157"/>
                      <a:pt x="74" y="153"/>
                    </a:cubicBezTo>
                    <a:cubicBezTo>
                      <a:pt x="74" y="152"/>
                      <a:pt x="75" y="151"/>
                      <a:pt x="74" y="150"/>
                    </a:cubicBezTo>
                    <a:cubicBezTo>
                      <a:pt x="73" y="147"/>
                      <a:pt x="74" y="144"/>
                      <a:pt x="74" y="141"/>
                    </a:cubicBezTo>
                    <a:cubicBezTo>
                      <a:pt x="74" y="141"/>
                      <a:pt x="75" y="141"/>
                      <a:pt x="76" y="140"/>
                    </a:cubicBezTo>
                    <a:cubicBezTo>
                      <a:pt x="75" y="140"/>
                      <a:pt x="74" y="140"/>
                      <a:pt x="74" y="140"/>
                    </a:cubicBezTo>
                    <a:cubicBezTo>
                      <a:pt x="74" y="137"/>
                      <a:pt x="74" y="134"/>
                      <a:pt x="74" y="131"/>
                    </a:cubicBezTo>
                    <a:cubicBezTo>
                      <a:pt x="70" y="131"/>
                      <a:pt x="66" y="131"/>
                      <a:pt x="63" y="131"/>
                    </a:cubicBezTo>
                    <a:cubicBezTo>
                      <a:pt x="60" y="131"/>
                      <a:pt x="58" y="132"/>
                      <a:pt x="56" y="131"/>
                    </a:cubicBezTo>
                    <a:cubicBezTo>
                      <a:pt x="55" y="131"/>
                      <a:pt x="54" y="131"/>
                      <a:pt x="54" y="130"/>
                    </a:cubicBezTo>
                    <a:cubicBezTo>
                      <a:pt x="54" y="131"/>
                      <a:pt x="53" y="131"/>
                      <a:pt x="53" y="132"/>
                    </a:cubicBezTo>
                    <a:cubicBezTo>
                      <a:pt x="51" y="132"/>
                      <a:pt x="48" y="132"/>
                      <a:pt x="45" y="132"/>
                    </a:cubicBezTo>
                    <a:cubicBezTo>
                      <a:pt x="45" y="135"/>
                      <a:pt x="45" y="138"/>
                      <a:pt x="45" y="140"/>
                    </a:cubicBezTo>
                    <a:cubicBezTo>
                      <a:pt x="45" y="146"/>
                      <a:pt x="45" y="152"/>
                      <a:pt x="45" y="158"/>
                    </a:cubicBezTo>
                    <a:cubicBezTo>
                      <a:pt x="45" y="161"/>
                      <a:pt x="45" y="164"/>
                      <a:pt x="45" y="167"/>
                    </a:cubicBezTo>
                    <a:cubicBezTo>
                      <a:pt x="45" y="171"/>
                      <a:pt x="45" y="174"/>
                      <a:pt x="45" y="177"/>
                    </a:cubicBezTo>
                    <a:cubicBezTo>
                      <a:pt x="45" y="180"/>
                      <a:pt x="45" y="183"/>
                      <a:pt x="45" y="187"/>
                    </a:cubicBezTo>
                    <a:cubicBezTo>
                      <a:pt x="45" y="187"/>
                      <a:pt x="44" y="188"/>
                      <a:pt x="44" y="188"/>
                    </a:cubicBezTo>
                    <a:cubicBezTo>
                      <a:pt x="44" y="189"/>
                      <a:pt x="45" y="190"/>
                      <a:pt x="45" y="190"/>
                    </a:cubicBezTo>
                    <a:cubicBezTo>
                      <a:pt x="45" y="193"/>
                      <a:pt x="44" y="196"/>
                      <a:pt x="44" y="198"/>
                    </a:cubicBezTo>
                    <a:cubicBezTo>
                      <a:pt x="44" y="204"/>
                      <a:pt x="45" y="209"/>
                      <a:pt x="45" y="215"/>
                    </a:cubicBezTo>
                    <a:cubicBezTo>
                      <a:pt x="45" y="219"/>
                      <a:pt x="45" y="224"/>
                      <a:pt x="45" y="229"/>
                    </a:cubicBezTo>
                    <a:cubicBezTo>
                      <a:pt x="45" y="230"/>
                      <a:pt x="45" y="232"/>
                      <a:pt x="47" y="231"/>
                    </a:cubicBezTo>
                    <a:cubicBezTo>
                      <a:pt x="49" y="230"/>
                      <a:pt x="51" y="231"/>
                      <a:pt x="54" y="231"/>
                    </a:cubicBezTo>
                    <a:cubicBezTo>
                      <a:pt x="57" y="231"/>
                      <a:pt x="59" y="231"/>
                      <a:pt x="63" y="231"/>
                    </a:cubicBezTo>
                    <a:cubicBezTo>
                      <a:pt x="62" y="231"/>
                      <a:pt x="62" y="232"/>
                      <a:pt x="62" y="232"/>
                    </a:cubicBezTo>
                    <a:cubicBezTo>
                      <a:pt x="64" y="231"/>
                      <a:pt x="65" y="231"/>
                      <a:pt x="68" y="230"/>
                    </a:cubicBezTo>
                    <a:cubicBezTo>
                      <a:pt x="68" y="243"/>
                      <a:pt x="68" y="256"/>
                      <a:pt x="68" y="268"/>
                    </a:cubicBezTo>
                    <a:cubicBezTo>
                      <a:pt x="65" y="268"/>
                      <a:pt x="63" y="268"/>
                      <a:pt x="60" y="268"/>
                    </a:cubicBezTo>
                    <a:cubicBezTo>
                      <a:pt x="58" y="269"/>
                      <a:pt x="56" y="268"/>
                      <a:pt x="53" y="268"/>
                    </a:cubicBezTo>
                    <a:cubicBezTo>
                      <a:pt x="51" y="268"/>
                      <a:pt x="48" y="270"/>
                      <a:pt x="46" y="267"/>
                    </a:cubicBezTo>
                    <a:cubicBezTo>
                      <a:pt x="46" y="268"/>
                      <a:pt x="44" y="268"/>
                      <a:pt x="43" y="269"/>
                    </a:cubicBezTo>
                    <a:quadBezTo>
                      <a:pt x="43" y="268"/>
                      <a:pt x="43" y="268"/>
                    </a:quadBezTo>
                    <a:cubicBezTo>
                      <a:pt x="43" y="268"/>
                      <a:pt x="43" y="267"/>
                      <a:pt x="42" y="268"/>
                    </a:cubicBezTo>
                    <a:cubicBezTo>
                      <a:pt x="42" y="268"/>
                      <a:pt x="41" y="268"/>
                      <a:pt x="40" y="268"/>
                    </a:cubicBezTo>
                    <a:cubicBezTo>
                      <a:pt x="35" y="268"/>
                      <a:pt x="30" y="268"/>
                      <a:pt x="25" y="268"/>
                    </a:cubicBezTo>
                    <a:cubicBezTo>
                      <a:pt x="20" y="269"/>
                      <a:pt x="15" y="270"/>
                      <a:pt x="10" y="271"/>
                    </a:cubicBezTo>
                    <a:cubicBezTo>
                      <a:pt x="7" y="272"/>
                      <a:pt x="4" y="275"/>
                      <a:pt x="0" y="276"/>
                    </a:cubicBezTo>
                    <a:cubicBezTo>
                      <a:pt x="2" y="271"/>
                      <a:pt x="5" y="266"/>
                      <a:pt x="6" y="261"/>
                    </a:cubicBezTo>
                    <a:cubicBezTo>
                      <a:pt x="6" y="255"/>
                      <a:pt x="7" y="249"/>
                      <a:pt x="8" y="244"/>
                    </a:cubicBezTo>
                    <a:cubicBezTo>
                      <a:pt x="8" y="244"/>
                      <a:pt x="9" y="244"/>
                      <a:pt x="10" y="243"/>
                    </a:cubicBezTo>
                    <a:cubicBezTo>
                      <a:pt x="8" y="243"/>
                      <a:pt x="7" y="242"/>
                      <a:pt x="7" y="241"/>
                    </a:cubicBezTo>
                    <a:cubicBezTo>
                      <a:pt x="7" y="235"/>
                      <a:pt x="7" y="230"/>
                      <a:pt x="7" y="224"/>
                    </a:cubicBezTo>
                    <a:cubicBezTo>
                      <a:pt x="8" y="222"/>
                      <a:pt x="7" y="220"/>
                      <a:pt x="7" y="218"/>
                    </a:cubicBezTo>
                    <a:cubicBezTo>
                      <a:pt x="8" y="216"/>
                      <a:pt x="7" y="214"/>
                      <a:pt x="7" y="212"/>
                    </a:cubicBezTo>
                    <a:cubicBezTo>
                      <a:pt x="7" y="206"/>
                      <a:pt x="7" y="201"/>
                      <a:pt x="7" y="196"/>
                    </a:cubicBezTo>
                    <a:cubicBezTo>
                      <a:pt x="7" y="195"/>
                      <a:pt x="8" y="194"/>
                      <a:pt x="8" y="193"/>
                    </a:cubicBezTo>
                    <a:cubicBezTo>
                      <a:pt x="8" y="192"/>
                      <a:pt x="7" y="192"/>
                      <a:pt x="7" y="191"/>
                    </a:cubicBezTo>
                    <a:cubicBezTo>
                      <a:pt x="7" y="187"/>
                      <a:pt x="7" y="182"/>
                      <a:pt x="7" y="177"/>
                    </a:cubicBezTo>
                    <a:cubicBezTo>
                      <a:pt x="7" y="176"/>
                      <a:pt x="8" y="176"/>
                      <a:pt x="8" y="175"/>
                    </a:cubicBezTo>
                    <a:cubicBezTo>
                      <a:pt x="8" y="173"/>
                      <a:pt x="7" y="171"/>
                      <a:pt x="7" y="168"/>
                    </a:cubicBezTo>
                    <a:cubicBezTo>
                      <a:pt x="8" y="166"/>
                      <a:pt x="8" y="163"/>
                      <a:pt x="8" y="160"/>
                    </a:cubicBezTo>
                    <a:cubicBezTo>
                      <a:pt x="8" y="160"/>
                      <a:pt x="7" y="159"/>
                      <a:pt x="7" y="159"/>
                    </a:cubicBezTo>
                    <a:cubicBezTo>
                      <a:pt x="8" y="156"/>
                      <a:pt x="7" y="154"/>
                      <a:pt x="7" y="151"/>
                    </a:cubicBezTo>
                    <a:cubicBezTo>
                      <a:pt x="8" y="151"/>
                      <a:pt x="9" y="151"/>
                      <a:pt x="9" y="151"/>
                    </a:cubicBezTo>
                    <a:quadBezTo>
                      <a:pt x="9" y="151"/>
                      <a:pt x="9" y="150"/>
                    </a:quadBezTo>
                    <a:cubicBezTo>
                      <a:pt x="9" y="150"/>
                      <a:pt x="8" y="150"/>
                      <a:pt x="7" y="150"/>
                    </a:cubicBezTo>
                    <a:cubicBezTo>
                      <a:pt x="7" y="146"/>
                      <a:pt x="7" y="141"/>
                      <a:pt x="8" y="137"/>
                    </a:cubicBezTo>
                    <a:cubicBezTo>
                      <a:pt x="8" y="136"/>
                      <a:pt x="7" y="135"/>
                      <a:pt x="7" y="135"/>
                    </a:cubicBezTo>
                    <a:cubicBezTo>
                      <a:pt x="8" y="134"/>
                      <a:pt x="8" y="133"/>
                      <a:pt x="9" y="132"/>
                    </a:cubicBezTo>
                    <a:quadBezTo>
                      <a:pt x="8" y="132"/>
                      <a:pt x="7" y="132"/>
                    </a:quadBezTo>
                    <a:cubicBezTo>
                      <a:pt x="7" y="129"/>
                      <a:pt x="7" y="126"/>
                      <a:pt x="7" y="123"/>
                    </a:cubicBezTo>
                    <a:cubicBezTo>
                      <a:pt x="8" y="120"/>
                      <a:pt x="7" y="117"/>
                      <a:pt x="8" y="114"/>
                    </a:cubicBezTo>
                    <a:cubicBezTo>
                      <a:pt x="8" y="111"/>
                      <a:pt x="7" y="108"/>
                      <a:pt x="7" y="104"/>
                    </a:cubicBezTo>
                    <a:cubicBezTo>
                      <a:pt x="6" y="103"/>
                      <a:pt x="5" y="99"/>
                      <a:pt x="6" y="98"/>
                    </a:cubicBezTo>
                    <a:cubicBezTo>
                      <a:pt x="4" y="97"/>
                      <a:pt x="4" y="96"/>
                      <a:pt x="4" y="94"/>
                    </a:cubicBezTo>
                    <a:cubicBezTo>
                      <a:pt x="3" y="94"/>
                      <a:pt x="2" y="92"/>
                      <a:pt x="0" y="87"/>
                    </a:cubicBezTo>
                    <a:cubicBezTo>
                      <a:pt x="3" y="88"/>
                      <a:pt x="6" y="89"/>
                      <a:pt x="8" y="91"/>
                    </a:cubicBezTo>
                    <a:cubicBezTo>
                      <a:pt x="12" y="92"/>
                      <a:pt x="15" y="93"/>
                      <a:pt x="19" y="93"/>
                    </a:cubicBezTo>
                    <a:cubicBezTo>
                      <a:pt x="25" y="94"/>
                      <a:pt x="31" y="94"/>
                      <a:pt x="37" y="94"/>
                    </a:cubicBezTo>
                    <a:cubicBezTo>
                      <a:pt x="38" y="94"/>
                      <a:pt x="39" y="95"/>
                      <a:pt x="40" y="95"/>
                    </a:cubicBezTo>
                    <a:cubicBezTo>
                      <a:pt x="41" y="94"/>
                      <a:pt x="42" y="95"/>
                      <a:pt x="43" y="95"/>
                    </a:cubicBezTo>
                    <a:quadBezTo>
                      <a:pt x="43" y="95"/>
                      <a:pt x="43" y="95"/>
                    </a:quadBezTo>
                    <a:cubicBezTo>
                      <a:pt x="51" y="94"/>
                      <a:pt x="53" y="94"/>
                      <a:pt x="54" y="95"/>
                    </a:cubicBezTo>
                    <a:cubicBezTo>
                      <a:pt x="54" y="95"/>
                      <a:pt x="55" y="94"/>
                      <a:pt x="55" y="94"/>
                    </a:cubicBezTo>
                    <a:cubicBezTo>
                      <a:pt x="60" y="94"/>
                      <a:pt x="65" y="95"/>
                      <a:pt x="70" y="95"/>
                    </a:cubicBezTo>
                    <a:cubicBezTo>
                      <a:pt x="74" y="95"/>
                      <a:pt x="78" y="94"/>
                      <a:pt x="81" y="94"/>
                    </a:cubicBezTo>
                    <a:cubicBezTo>
                      <a:pt x="82" y="94"/>
                      <a:pt x="83" y="94"/>
                      <a:pt x="84" y="94"/>
                    </a:cubicBezTo>
                    <a:cubicBezTo>
                      <a:pt x="84" y="95"/>
                      <a:pt x="85" y="96"/>
                      <a:pt x="85" y="97"/>
                    </a:cubicBezTo>
                    <a:quadBezTo>
                      <a:pt x="85" y="97"/>
                      <a:pt x="85" y="97"/>
                    </a:quadBezTo>
                    <a:quadBezTo>
                      <a:pt x="85" y="96"/>
                      <a:pt x="85" y="95"/>
                    </a:quadBezTo>
                    <a:cubicBezTo>
                      <a:pt x="88" y="94"/>
                      <a:pt x="91" y="94"/>
                      <a:pt x="94" y="95"/>
                    </a:cubicBezTo>
                    <a:cubicBezTo>
                      <a:pt x="95" y="95"/>
                      <a:pt x="96" y="94"/>
                      <a:pt x="97" y="94"/>
                    </a:cubicBezTo>
                    <a:cubicBezTo>
                      <a:pt x="105" y="94"/>
                      <a:pt x="112" y="94"/>
                      <a:pt x="120" y="94"/>
                    </a:cubicBezTo>
                    <a:cubicBezTo>
                      <a:pt x="121" y="94"/>
                      <a:pt x="122" y="94"/>
                      <a:pt x="124" y="94"/>
                    </a:cubicBezTo>
                    <a:cubicBezTo>
                      <a:pt x="124" y="95"/>
                      <a:pt x="124" y="96"/>
                      <a:pt x="125" y="97"/>
                    </a:cubicBezTo>
                    <a:cubicBezTo>
                      <a:pt x="124" y="94"/>
                      <a:pt x="125" y="94"/>
                      <a:pt x="127" y="94"/>
                    </a:cubicBezTo>
                    <a:cubicBezTo>
                      <a:pt x="132" y="94"/>
                      <a:pt x="136" y="94"/>
                      <a:pt x="141" y="94"/>
                    </a:cubicBezTo>
                    <a:cubicBezTo>
                      <a:pt x="141" y="93"/>
                      <a:pt x="141" y="92"/>
                      <a:pt x="141" y="90"/>
                    </a:cubicBezTo>
                    <a:cubicBezTo>
                      <a:pt x="141" y="87"/>
                      <a:pt x="139" y="83"/>
                      <a:pt x="140" y="79"/>
                    </a:cubicBezTo>
                    <a:quadBezTo>
                      <a:pt x="140" y="79"/>
                      <a:pt x="140" y="79"/>
                    </a:quadBezTo>
                    <a:cubicBezTo>
                      <a:pt x="138" y="75"/>
                      <a:pt x="136" y="71"/>
                      <a:pt x="134" y="68"/>
                    </a:cubicBezTo>
                    <a:cubicBezTo>
                      <a:pt x="132" y="66"/>
                      <a:pt x="131" y="65"/>
                      <a:pt x="130" y="63"/>
                    </a:cubicBezTo>
                    <a:cubicBezTo>
                      <a:pt x="130" y="63"/>
                      <a:pt x="131" y="62"/>
                      <a:pt x="131" y="62"/>
                    </a:cubicBezTo>
                    <a:quadBezTo>
                      <a:pt x="131" y="62"/>
                      <a:pt x="131" y="62"/>
                    </a:quadBezTo>
                    <a:quadBezTo>
                      <a:pt x="130" y="62"/>
                      <a:pt x="129" y="63"/>
                    </a:quadBezTo>
                    <a:cubicBezTo>
                      <a:pt x="128" y="61"/>
                      <a:pt x="127" y="60"/>
                      <a:pt x="126" y="58"/>
                    </a:cubicBezTo>
                    <a:cubicBezTo>
                      <a:pt x="124" y="59"/>
                      <a:pt x="122" y="57"/>
                      <a:pt x="121" y="54"/>
                    </a:cubicBezTo>
                    <a:quadBezTo>
                      <a:pt x="120" y="54"/>
                      <a:pt x="120" y="54"/>
                    </a:quadBezTo>
                    <a:cubicBezTo>
                      <a:pt x="120" y="54"/>
                      <a:pt x="120" y="55"/>
                      <a:pt x="120" y="55"/>
                    </a:cubicBezTo>
                    <a:cubicBezTo>
                      <a:pt x="117" y="53"/>
                      <a:pt x="114" y="51"/>
                      <a:pt x="111" y="49"/>
                    </a:cubicBezTo>
                    <a:cubicBezTo>
                      <a:pt x="111" y="49"/>
                      <a:pt x="111" y="50"/>
                      <a:pt x="111" y="50"/>
                    </a:cubicBezTo>
                    <a:cubicBezTo>
                      <a:pt x="110" y="50"/>
                      <a:pt x="109" y="50"/>
                      <a:pt x="108" y="50"/>
                    </a:cubicBezTo>
                    <a:quadBezTo>
                      <a:pt x="108" y="51"/>
                      <a:pt x="108" y="51"/>
                    </a:quadBezTo>
                    <a:cubicBezTo>
                      <a:pt x="109" y="51"/>
                      <a:pt x="110" y="51"/>
                      <a:pt x="111" y="51"/>
                    </a:cubicBezTo>
                    <a:cubicBezTo>
                      <a:pt x="111" y="56"/>
                      <a:pt x="111" y="61"/>
                      <a:pt x="111" y="66"/>
                    </a:cubicBezTo>
                    <a:cubicBezTo>
                      <a:pt x="111" y="72"/>
                      <a:pt x="111" y="78"/>
                      <a:pt x="111" y="84"/>
                    </a:cubicBezTo>
                    <a:cubicBezTo>
                      <a:pt x="111" y="85"/>
                      <a:pt x="111" y="86"/>
                      <a:pt x="110" y="85"/>
                    </a:cubicBezTo>
                    <a:cubicBezTo>
                      <a:pt x="111" y="86"/>
                      <a:pt x="111" y="87"/>
                      <a:pt x="112" y="88"/>
                    </a:cubicBezTo>
                    <a:cubicBezTo>
                      <a:pt x="99" y="88"/>
                      <a:pt x="86" y="88"/>
                      <a:pt x="74" y="88"/>
                    </a:cubicBezTo>
                    <a:cubicBezTo>
                      <a:pt x="74" y="80"/>
                      <a:pt x="74" y="71"/>
                      <a:pt x="74" y="63"/>
                    </a:cubicBezTo>
                    <a:cubicBezTo>
                      <a:pt x="74" y="63"/>
                      <a:pt x="75" y="63"/>
                      <a:pt x="76" y="62"/>
                    </a:cubicBezTo>
                    <a:quadBezTo>
                      <a:pt x="76" y="62"/>
                      <a:pt x="76" y="62"/>
                    </a:quadBezTo>
                    <a:cubicBezTo>
                      <a:pt x="75" y="62"/>
                      <a:pt x="74" y="62"/>
                      <a:pt x="74" y="62"/>
                    </a:cubicBezTo>
                    <a:cubicBezTo>
                      <a:pt x="74" y="62"/>
                      <a:pt x="74" y="61"/>
                      <a:pt x="74" y="61"/>
                    </a:cubicBezTo>
                    <a:cubicBezTo>
                      <a:pt x="74" y="57"/>
                      <a:pt x="74" y="52"/>
                      <a:pt x="74" y="47"/>
                    </a:cubicBezTo>
                    <a:quadBezTo>
                      <a:pt x="74" y="47"/>
                      <a:pt x="74" y="47"/>
                    </a:quadBezTo>
                    <a:quadBezTo>
                      <a:pt x="74" y="46"/>
                      <a:pt x="74" y="45"/>
                    </a:quadBezTo>
                    <a:cubicBezTo>
                      <a:pt x="73" y="41"/>
                      <a:pt x="73" y="37"/>
                      <a:pt x="73" y="33"/>
                    </a:cubicBezTo>
                    <a:cubicBezTo>
                      <a:pt x="73" y="31"/>
                      <a:pt x="72" y="29"/>
                      <a:pt x="72" y="27"/>
                    </a:cubicBezTo>
                    <a:quadBezTo>
                      <a:pt x="72" y="26"/>
                      <a:pt x="73" y="25"/>
                    </a:quadBezTo>
                    <a:cubicBezTo>
                      <a:pt x="72" y="25"/>
                      <a:pt x="72" y="24"/>
                      <a:pt x="72" y="24"/>
                    </a:cubicBezTo>
                    <a:cubicBezTo>
                      <a:pt x="70" y="20"/>
                      <a:pt x="70" y="16"/>
                      <a:pt x="68" y="12"/>
                    </a:cubicBezTo>
                    <a:cubicBezTo>
                      <a:pt x="67" y="8"/>
                      <a:pt x="65" y="5"/>
                      <a:pt x="63" y="1"/>
                    </a:cubicBezTo>
                    <a:cubicBezTo>
                      <a:pt x="65" y="1"/>
                      <a:pt x="68" y="1"/>
                      <a:pt x="70" y="1"/>
                    </a:cubicBezTo>
                    <a:cubicBezTo>
                      <a:pt x="74" y="2"/>
                      <a:pt x="77" y="2"/>
                      <a:pt x="80" y="3"/>
                    </a:cubicBezTo>
                    <a:cubicBezTo>
                      <a:pt x="84" y="4"/>
                      <a:pt x="89" y="5"/>
                      <a:pt x="94" y="6"/>
                    </a:cubicBezTo>
                    <a:cubicBezTo>
                      <a:pt x="97" y="7"/>
                      <a:pt x="100" y="7"/>
                      <a:pt x="103" y="9"/>
                    </a:cubicBezTo>
                    <a:cubicBezTo>
                      <a:pt x="105" y="9"/>
                      <a:pt x="107" y="10"/>
                      <a:pt x="108" y="11"/>
                    </a:cubicBezTo>
                    <a:cubicBezTo>
                      <a:pt x="113" y="11"/>
                      <a:pt x="117" y="14"/>
                      <a:pt x="121" y="15"/>
                    </a:cubicBezTo>
                    <a:cubicBezTo>
                      <a:pt x="129" y="19"/>
                      <a:pt x="137" y="24"/>
                      <a:pt x="144" y="30"/>
                    </a:cubicBezTo>
                    <a:cubicBezTo>
                      <a:pt x="145" y="31"/>
                      <a:pt x="146" y="32"/>
                      <a:pt x="147" y="33"/>
                    </a:cubicBezTo>
                    <a:cubicBezTo>
                      <a:pt x="148" y="33"/>
                      <a:pt x="148" y="34"/>
                      <a:pt x="148" y="34"/>
                    </a:cubicBezTo>
                    <a:cubicBezTo>
                      <a:pt x="150" y="35"/>
                      <a:pt x="156" y="41"/>
                      <a:pt x="157" y="43"/>
                    </a:cubicBezTo>
                    <a:cubicBezTo>
                      <a:pt x="159" y="41"/>
                      <a:pt x="162" y="38"/>
                      <a:pt x="164" y="36"/>
                    </a:cubicBezTo>
                    <a:cubicBezTo>
                      <a:pt x="166" y="34"/>
                      <a:pt x="168" y="32"/>
                      <a:pt x="170" y="30"/>
                    </a:cubicBezTo>
                    <a:quadBezTo>
                      <a:pt x="170" y="30"/>
                      <a:pt x="170" y="30"/>
                    </a:quadBezTo>
                    <a:cubicBezTo>
                      <a:pt x="174" y="27"/>
                      <a:pt x="178" y="24"/>
                      <a:pt x="182" y="22"/>
                    </a:cubicBezTo>
                    <a:cubicBezTo>
                      <a:pt x="183" y="21"/>
                      <a:pt x="184" y="21"/>
                      <a:pt x="185" y="21"/>
                    </a:cubicBezTo>
                    <a:quadBezTo>
                      <a:pt x="184" y="21"/>
                      <a:pt x="184" y="21"/>
                    </a:quadBezTo>
                    <a:cubicBezTo>
                      <a:pt x="200" y="11"/>
                      <a:pt x="218" y="5"/>
                      <a:pt x="236" y="2"/>
                    </a:cubicBezTo>
                    <a:cubicBezTo>
                      <a:pt x="237" y="2"/>
                      <a:pt x="237" y="3"/>
                      <a:pt x="237" y="3"/>
                    </a:cubicBezTo>
                    <a:cubicBezTo>
                      <a:pt x="238" y="1"/>
                      <a:pt x="239" y="2"/>
                      <a:pt x="240" y="2"/>
                    </a:cubicBezTo>
                    <a:cubicBezTo>
                      <a:pt x="242" y="1"/>
                      <a:pt x="244" y="1"/>
                      <a:pt x="246" y="1"/>
                    </a:cubicBezTo>
                    <a:cubicBezTo>
                      <a:pt x="248" y="1"/>
                      <a:pt x="250" y="1"/>
                      <a:pt x="252" y="0"/>
                    </a:cubicBezTo>
                    <a:cubicBezTo>
                      <a:pt x="250" y="4"/>
                      <a:pt x="248" y="6"/>
                      <a:pt x="247" y="9"/>
                    </a:cubicBezTo>
                    <a:cubicBezTo>
                      <a:pt x="246" y="11"/>
                      <a:pt x="246" y="13"/>
                      <a:pt x="245" y="15"/>
                    </a:cubicBezTo>
                    <a:cubicBezTo>
                      <a:pt x="244" y="18"/>
                      <a:pt x="244" y="21"/>
                      <a:pt x="243" y="24"/>
                    </a:cubicBezTo>
                    <a:cubicBezTo>
                      <a:pt x="243" y="24"/>
                      <a:pt x="242" y="25"/>
                      <a:pt x="242" y="25"/>
                    </a:cubicBezTo>
                    <a:quadBezTo>
                      <a:pt x="242" y="25"/>
                      <a:pt x="242" y="25"/>
                    </a:quadBezTo>
                    <a:cubicBezTo>
                      <a:pt x="243" y="29"/>
                      <a:pt x="241" y="32"/>
                      <a:pt x="241" y="36"/>
                    </a:cubicBezTo>
                    <a:cubicBezTo>
                      <a:pt x="241" y="39"/>
                      <a:pt x="241" y="41"/>
                      <a:pt x="241" y="44"/>
                    </a:cubicBezTo>
                    <a:cubicBezTo>
                      <a:pt x="240" y="48"/>
                      <a:pt x="241" y="51"/>
                      <a:pt x="241" y="54"/>
                    </a:cubicBezTo>
                    <a:cubicBezTo>
                      <a:pt x="241" y="55"/>
                      <a:pt x="240" y="55"/>
                      <a:pt x="240" y="56"/>
                    </a:cubicBezTo>
                    <a:cubicBezTo>
                      <a:pt x="240" y="56"/>
                      <a:pt x="241" y="57"/>
                      <a:pt x="240" y="58"/>
                    </a:cubicBezTo>
                    <a:cubicBezTo>
                      <a:pt x="240" y="61"/>
                      <a:pt x="241" y="63"/>
                      <a:pt x="240" y="66"/>
                    </a:cubicBezTo>
                    <a:cubicBezTo>
                      <a:pt x="239" y="66"/>
                      <a:pt x="240" y="68"/>
                      <a:pt x="240" y="69"/>
                    </a:cubicBezTo>
                    <a:cubicBezTo>
                      <a:pt x="241" y="72"/>
                      <a:pt x="241" y="75"/>
                      <a:pt x="240" y="78"/>
                    </a:cubicBezTo>
                    <a:cubicBezTo>
                      <a:pt x="240" y="78"/>
                      <a:pt x="240" y="79"/>
                      <a:pt x="239" y="79"/>
                    </a:cubicBezTo>
                    <a:quadBezTo>
                      <a:pt x="240" y="79"/>
                      <a:pt x="240" y="79"/>
                    </a:quadBezTo>
                    <a:quadBezTo>
                      <a:pt x="241" y="82"/>
                      <a:pt x="239" y="83"/>
                    </a:quadBezTo>
                    <a:cubicBezTo>
                      <a:pt x="242" y="85"/>
                      <a:pt x="240" y="87"/>
                      <a:pt x="240" y="90"/>
                    </a:cubicBezTo>
                    <a:cubicBezTo>
                      <a:pt x="240" y="92"/>
                      <a:pt x="240" y="95"/>
                      <a:pt x="240" y="98"/>
                    </a:cubicBezTo>
                    <a:cubicBezTo>
                      <a:pt x="240" y="97"/>
                      <a:pt x="241" y="96"/>
                      <a:pt x="241" y="95"/>
                    </a:cubicBezTo>
                    <a:cubicBezTo>
                      <a:pt x="245" y="94"/>
                      <a:pt x="250" y="94"/>
                      <a:pt x="255" y="95"/>
                    </a:cubicBezTo>
                    <a:cubicBezTo>
                      <a:pt x="255" y="95"/>
                      <a:pt x="256" y="94"/>
                      <a:pt x="257" y="94"/>
                    </a:cubicBezTo>
                    <a:cubicBezTo>
                      <a:pt x="261" y="94"/>
                      <a:pt x="265" y="94"/>
                      <a:pt x="269" y="94"/>
                    </a:cubicBezTo>
                    <a:cubicBezTo>
                      <a:pt x="272" y="95"/>
                      <a:pt x="276" y="94"/>
                      <a:pt x="279" y="94"/>
                    </a:cubicBezTo>
                    <a:cubicBezTo>
                      <a:pt x="282" y="94"/>
                      <a:pt x="286" y="94"/>
                      <a:pt x="289" y="94"/>
                    </a:cubicBezTo>
                    <a:cubicBezTo>
                      <a:pt x="290" y="94"/>
                      <a:pt x="290" y="95"/>
                      <a:pt x="290" y="95"/>
                    </a:cubicBezTo>
                    <a:cubicBezTo>
                      <a:pt x="291" y="94"/>
                      <a:pt x="292" y="94"/>
                      <a:pt x="293" y="94"/>
                    </a:cubicBezTo>
                    <a:cubicBezTo>
                      <a:pt x="295" y="94"/>
                      <a:pt x="297" y="94"/>
                      <a:pt x="299" y="93"/>
                    </a:cubicBezTo>
                    <a:cubicBezTo>
                      <a:pt x="299" y="93"/>
                      <a:pt x="300" y="94"/>
                      <a:pt x="301" y="94"/>
                    </a:cubicBezTo>
                    <a:cubicBezTo>
                      <a:pt x="301" y="93"/>
                      <a:pt x="302" y="93"/>
                      <a:pt x="303" y="93"/>
                    </a:cubicBezTo>
                    <a:cubicBezTo>
                      <a:pt x="307" y="92"/>
                      <a:pt x="311" y="91"/>
                      <a:pt x="314" y="88"/>
                    </a:cubicBezTo>
                    <a:cubicBezTo>
                      <a:pt x="316" y="87"/>
                      <a:pt x="318" y="86"/>
                      <a:pt x="321" y="87"/>
                    </a:cubicBezTo>
                    <a:cubicBezTo>
                      <a:pt x="320" y="87"/>
                      <a:pt x="319" y="86"/>
                      <a:pt x="317" y="86"/>
                    </a:cubicBezTo>
                    <a:cubicBezTo>
                      <a:pt x="318" y="85"/>
                      <a:pt x="319" y="85"/>
                      <a:pt x="320" y="84"/>
                    </a:cubicBezTo>
                    <a:cubicBezTo>
                      <a:pt x="321" y="82"/>
                      <a:pt x="322" y="80"/>
                      <a:pt x="324" y="78"/>
                    </a:cubicBezTo>
                    <a:quadBezTo>
                      <a:pt x="324" y="78"/>
                      <a:pt x="324" y="78"/>
                    </a:quadBezTo>
                    <a:quadBezTo>
                      <a:pt x="324" y="79"/>
                      <a:pt x="324" y="80"/>
                    </a:quadBezTo>
                    <a:cubicBezTo>
                      <a:pt x="324" y="80"/>
                      <a:pt x="323" y="80"/>
                      <a:pt x="323" y="81"/>
                    </a:cubicBezTo>
                    <a:cubicBezTo>
                      <a:pt x="324" y="83"/>
                      <a:pt x="323" y="86"/>
                      <a:pt x="323" y="88"/>
                    </a:cubicBezTo>
                    <a:cubicBezTo>
                      <a:pt x="322" y="91"/>
                      <a:pt x="321" y="94"/>
                      <a:pt x="319" y="97"/>
                    </a:cubicBezTo>
                    <a:cubicBezTo>
                      <a:pt x="318" y="99"/>
                      <a:pt x="317" y="102"/>
                      <a:pt x="315" y="104"/>
                    </a:cubicBezTo>
                    <a:cubicBezTo>
                      <a:pt x="314" y="105"/>
                      <a:pt x="313" y="107"/>
                      <a:pt x="312" y="108"/>
                    </a:cubicBezTo>
                    <a:cubicBezTo>
                      <a:pt x="311" y="110"/>
                      <a:pt x="310" y="111"/>
                      <a:pt x="309" y="113"/>
                    </a:cubicBezTo>
                    <a:cubicBezTo>
                      <a:pt x="304" y="117"/>
                      <a:pt x="300" y="122"/>
                      <a:pt x="295" y="126"/>
                    </a:cubicBezTo>
                    <a:cubicBezTo>
                      <a:pt x="294" y="127"/>
                      <a:pt x="292" y="129"/>
                      <a:pt x="291" y="130"/>
                    </a:cubicBezTo>
                    <a:cubicBezTo>
                      <a:pt x="286" y="133"/>
                      <a:pt x="285" y="137"/>
                      <a:pt x="283" y="142"/>
                    </a:cubicBezTo>
                    <a:cubicBezTo>
                      <a:pt x="282" y="142"/>
                      <a:pt x="282" y="143"/>
                      <a:pt x="282" y="144"/>
                    </a:cubicBezTo>
                    <a:cubicBezTo>
                      <a:pt x="282" y="145"/>
                      <a:pt x="280" y="147"/>
                      <a:pt x="281" y="149"/>
                    </a:cubicBezTo>
                    <a:cubicBezTo>
                      <a:pt x="281" y="151"/>
                      <a:pt x="280" y="152"/>
                      <a:pt x="278" y="152"/>
                    </a:cubicBezTo>
                    <a:quadBezTo>
                      <a:pt x="279" y="152"/>
                      <a:pt x="280" y="152"/>
                    </a:quadBezTo>
                    <a:cubicBezTo>
                      <a:pt x="280" y="154"/>
                      <a:pt x="280" y="156"/>
                      <a:pt x="280" y="158"/>
                    </a:cubicBezTo>
                    <a:cubicBezTo>
                      <a:pt x="276" y="155"/>
                      <a:pt x="273" y="148"/>
                      <a:pt x="274" y="145"/>
                    </a:cubicBezTo>
                    <a:cubicBezTo>
                      <a:pt x="273" y="144"/>
                      <a:pt x="272" y="140"/>
                      <a:pt x="272" y="138"/>
                    </a:cubicBezTo>
                    <a:cubicBezTo>
                      <a:pt x="272" y="136"/>
                      <a:pt x="271" y="134"/>
                      <a:pt x="271" y="132"/>
                    </a:cubicBezTo>
                    <a:cubicBezTo>
                      <a:pt x="270" y="132"/>
                      <a:pt x="269" y="132"/>
                      <a:pt x="268" y="132"/>
                    </a:cubicBezTo>
                    <a:cubicBezTo>
                      <a:pt x="260" y="131"/>
                      <a:pt x="253" y="132"/>
                      <a:pt x="246" y="131"/>
                    </a:cubicBezTo>
                    <a:cubicBezTo>
                      <a:pt x="242" y="131"/>
                      <a:pt x="239" y="132"/>
                      <a:pt x="236" y="132"/>
                    </a:cubicBezTo>
                    <a:cubicBezTo>
                      <a:pt x="234" y="132"/>
                      <a:pt x="232" y="131"/>
                      <a:pt x="230" y="131"/>
                    </a:cubicBezTo>
                    <a:cubicBezTo>
                      <a:pt x="228" y="132"/>
                      <a:pt x="225" y="131"/>
                      <a:pt x="223" y="131"/>
                    </a:cubicBezTo>
                    <a:cubicBezTo>
                      <a:pt x="220" y="131"/>
                      <a:pt x="216" y="131"/>
                      <a:pt x="213" y="131"/>
                    </a:cubicBezTo>
                    <a:cubicBezTo>
                      <a:pt x="212" y="131"/>
                      <a:pt x="211" y="131"/>
                      <a:pt x="211" y="130"/>
                    </a:cubicBezTo>
                    <a:cubicBezTo>
                      <a:pt x="211" y="130"/>
                      <a:pt x="210" y="131"/>
                      <a:pt x="210" y="131"/>
                    </a:cubicBezTo>
                    <a:cubicBezTo>
                      <a:pt x="204" y="132"/>
                      <a:pt x="200" y="132"/>
                      <a:pt x="199" y="130"/>
                    </a:cubicBezTo>
                    <a:quadBezTo>
                      <a:pt x="199" y="131"/>
                      <a:pt x="199" y="131"/>
                    </a:quadBezTo>
                    <a:cubicBezTo>
                      <a:pt x="195" y="131"/>
                      <a:pt x="191" y="131"/>
                      <a:pt x="186" y="131"/>
                    </a:cubicBezTo>
                    <a:cubicBezTo>
                      <a:pt x="186" y="131"/>
                      <a:pt x="185" y="131"/>
                      <a:pt x="185" y="131"/>
                    </a:cubicBezTo>
                    <a:cubicBezTo>
                      <a:pt x="183" y="133"/>
                      <a:pt x="181" y="131"/>
                      <a:pt x="179" y="132"/>
                    </a:cubicBezTo>
                    <a:cubicBezTo>
                      <a:pt x="179" y="130"/>
                      <a:pt x="180" y="129"/>
                      <a:pt x="180" y="128"/>
                    </a:cubicBezTo>
                    <a:cubicBezTo>
                      <a:pt x="180" y="128"/>
                      <a:pt x="180" y="127"/>
                      <a:pt x="180" y="127"/>
                    </a:cubicBezTo>
                    <a:quadBezTo>
                      <a:pt x="180" y="126"/>
                      <a:pt x="180" y="125"/>
                    </a:quadBezTo>
                    <a:cubicBezTo>
                      <a:pt x="180" y="125"/>
                      <a:pt x="179" y="124"/>
                      <a:pt x="179" y="124"/>
                    </a:cubicBezTo>
                    <a:cubicBezTo>
                      <a:pt x="180" y="123"/>
                      <a:pt x="179" y="121"/>
                      <a:pt x="179" y="119"/>
                    </a:cubicBezTo>
                    <a:cubicBezTo>
                      <a:pt x="179" y="118"/>
                      <a:pt x="179" y="116"/>
                      <a:pt x="179" y="114"/>
                    </a:cubicBezTo>
                    <a:cubicBezTo>
                      <a:pt x="179" y="108"/>
                      <a:pt x="179" y="101"/>
                      <a:pt x="179" y="94"/>
                    </a:cubicBezTo>
                    <a:cubicBezTo>
                      <a:pt x="187" y="94"/>
                      <a:pt x="195" y="94"/>
                      <a:pt x="203" y="94"/>
                    </a:cubicBezTo>
                    <a:cubicBezTo>
                      <a:pt x="204" y="93"/>
                      <a:pt x="202" y="91"/>
                      <a:pt x="205" y="91"/>
                    </a:cubicBezTo>
                    <a:quadBezTo>
                      <a:pt x="204" y="90"/>
                      <a:pt x="204" y="90"/>
                    </a:quadBezTo>
                    <a:cubicBezTo>
                      <a:pt x="203" y="88"/>
                      <a:pt x="203" y="89"/>
                      <a:pt x="204" y="88"/>
                    </a:cubicBezTo>
                    <a:cubicBezTo>
                      <a:pt x="204" y="87"/>
                      <a:pt x="203" y="87"/>
                      <a:pt x="203" y="87"/>
                    </a:cubicBezTo>
                    <a:cubicBezTo>
                      <a:pt x="203" y="80"/>
                      <a:pt x="203" y="74"/>
                      <a:pt x="203" y="68"/>
                    </a:cubicBezTo>
                    <a:cubicBezTo>
                      <a:pt x="203" y="62"/>
                      <a:pt x="203" y="56"/>
                      <a:pt x="203" y="49"/>
                    </a:cubicBezTo>
                    <a:cubicBezTo>
                      <a:pt x="201" y="50"/>
                      <a:pt x="200" y="51"/>
                      <a:pt x="198" y="52"/>
                    </a:cubicBezTo>
                    <a:quadBezTo>
                      <a:pt x="198" y="51"/>
                      <a:pt x="198" y="50"/>
                    </a:quadBezTo>
                    <a:cubicBezTo>
                      <a:pt x="198" y="53"/>
                      <a:pt x="195" y="54"/>
                      <a:pt x="194" y="55"/>
                    </a:cubicBezTo>
                    <a:cubicBezTo>
                      <a:pt x="189" y="58"/>
                      <a:pt x="185" y="62"/>
                      <a:pt x="182" y="66"/>
                    </a:cubicBezTo>
                    <a:cubicBezTo>
                      <a:pt x="178" y="71"/>
                      <a:pt x="176" y="76"/>
                      <a:pt x="174" y="81"/>
                    </a:cubicBezTo>
                    <a:cubicBezTo>
                      <a:pt x="174" y="83"/>
                      <a:pt x="174" y="86"/>
                      <a:pt x="174" y="88"/>
                    </a:cubicBezTo>
                    <a:cubicBezTo>
                      <a:pt x="173" y="91"/>
                      <a:pt x="174" y="93"/>
                      <a:pt x="174" y="96"/>
                    </a:cubicBezTo>
                    <a:cubicBezTo>
                      <a:pt x="174" y="101"/>
                      <a:pt x="174" y="106"/>
                      <a:pt x="174" y="111"/>
                    </a:cubicBezTo>
                    <a:cubicBezTo>
                      <a:pt x="174" y="115"/>
                      <a:pt x="174" y="118"/>
                      <a:pt x="174" y="122"/>
                    </a:cubicBezTo>
                    <a:cubicBezTo>
                      <a:pt x="174" y="122"/>
                      <a:pt x="173" y="123"/>
                      <a:pt x="173" y="124"/>
                    </a:cubicBezTo>
                    <a:cubicBezTo>
                      <a:pt x="173" y="124"/>
                      <a:pt x="173" y="125"/>
                      <a:pt x="173" y="126"/>
                    </a:cubicBezTo>
                    <a:cubicBezTo>
                      <a:pt x="174" y="126"/>
                      <a:pt x="174" y="127"/>
                      <a:pt x="174" y="127"/>
                    </a:cubicBezTo>
                    <a:cubicBezTo>
                      <a:pt x="174" y="130"/>
                      <a:pt x="174" y="133"/>
                      <a:pt x="174" y="137"/>
                    </a:cubicBezTo>
                    <a:cubicBezTo>
                      <a:pt x="174" y="140"/>
                      <a:pt x="174" y="143"/>
                      <a:pt x="174" y="146"/>
                    </a:cubicBezTo>
                    <a:cubicBezTo>
                      <a:pt x="173" y="147"/>
                      <a:pt x="174" y="149"/>
                      <a:pt x="174" y="150"/>
                    </a:cubicBezTo>
                    <a:cubicBezTo>
                      <a:pt x="174" y="150"/>
                      <a:pt x="173" y="151"/>
                      <a:pt x="173" y="151"/>
                    </a:cubicBezTo>
                    <a:cubicBezTo>
                      <a:pt x="173" y="153"/>
                      <a:pt x="174" y="154"/>
                      <a:pt x="174" y="156"/>
                    </a:cubicBezTo>
                    <a:cubicBezTo>
                      <a:pt x="174" y="160"/>
                      <a:pt x="174" y="165"/>
                      <a:pt x="173" y="170"/>
                    </a:cubicBezTo>
                    <a:cubicBezTo>
                      <a:pt x="173" y="171"/>
                      <a:pt x="174" y="172"/>
                      <a:pt x="174" y="174"/>
                    </a:cubicBezTo>
                    <a:cubicBezTo>
                      <a:pt x="174" y="175"/>
                      <a:pt x="173" y="175"/>
                      <a:pt x="173" y="176"/>
                    </a:cubicBezTo>
                    <a:cubicBezTo>
                      <a:pt x="173" y="177"/>
                      <a:pt x="174" y="178"/>
                      <a:pt x="174" y="178"/>
                    </a:cubicBezTo>
                    <a:cubicBezTo>
                      <a:pt x="173" y="183"/>
                      <a:pt x="175" y="188"/>
                      <a:pt x="174" y="192"/>
                    </a:cubicBezTo>
                    <a:cubicBezTo>
                      <a:pt x="173" y="196"/>
                      <a:pt x="174" y="200"/>
                      <a:pt x="174" y="204"/>
                    </a:cubicBezTo>
                    <a:cubicBezTo>
                      <a:pt x="174" y="206"/>
                      <a:pt x="173" y="209"/>
                      <a:pt x="173" y="211"/>
                    </a:cubicBezTo>
                    <a:cubicBezTo>
                      <a:pt x="173" y="214"/>
                      <a:pt x="174" y="216"/>
                      <a:pt x="174" y="219"/>
                    </a:cubicBezTo>
                    <a:cubicBezTo>
                      <a:pt x="173" y="221"/>
                      <a:pt x="174" y="223"/>
                      <a:pt x="174" y="225"/>
                    </a:cubicBezTo>
                    <a:cubicBezTo>
                      <a:pt x="169" y="225"/>
                      <a:pt x="165" y="225"/>
                      <a:pt x="160" y="225"/>
                    </a:cubicBezTo>
                    <a:cubicBezTo>
                      <a:pt x="156" y="225"/>
                      <a:pt x="152" y="225"/>
                      <a:pt x="148" y="225"/>
                    </a:cubicBezTo>
                    <a:cubicBezTo>
                      <a:pt x="147" y="225"/>
                      <a:pt x="145" y="225"/>
                      <a:pt x="143" y="225"/>
                    </a:cubicBezTo>
                    <a:cubicBezTo>
                      <a:pt x="141" y="225"/>
                      <a:pt x="141" y="224"/>
                      <a:pt x="141" y="223"/>
                    </a:cubicBezTo>
                    <a:cubicBezTo>
                      <a:pt x="141" y="220"/>
                      <a:pt x="142" y="218"/>
                      <a:pt x="142" y="215"/>
                    </a:cubicBezTo>
                    <a:cubicBezTo>
                      <a:pt x="142" y="211"/>
                      <a:pt x="141" y="207"/>
                      <a:pt x="141" y="203"/>
                    </a:cubicBezTo>
                    <a:cubicBezTo>
                      <a:pt x="141" y="200"/>
                      <a:pt x="141" y="197"/>
                      <a:pt x="141" y="194"/>
                    </a:cubicBezTo>
                    <a:cubicBezTo>
                      <a:pt x="141" y="192"/>
                      <a:pt x="141" y="190"/>
                      <a:pt x="141" y="188"/>
                    </a:cubicBezTo>
                    <a:cubicBezTo>
                      <a:pt x="141" y="186"/>
                      <a:pt x="141" y="184"/>
                      <a:pt x="141" y="182"/>
                    </a:cubicBezTo>
                    <a:cubicBezTo>
                      <a:pt x="141" y="180"/>
                      <a:pt x="141" y="178"/>
                      <a:pt x="141" y="175"/>
                    </a:cubicBezTo>
                    <a:cubicBezTo>
                      <a:pt x="141" y="173"/>
                      <a:pt x="141" y="171"/>
                      <a:pt x="141" y="169"/>
                    </a:cubicBezTo>
                    <a:cubicBezTo>
                      <a:pt x="141" y="166"/>
                      <a:pt x="141" y="164"/>
                      <a:pt x="141" y="162"/>
                    </a:cubicBezTo>
                    <a:cubicBezTo>
                      <a:pt x="141" y="161"/>
                      <a:pt x="142" y="161"/>
                      <a:pt x="143" y="161"/>
                    </a:cubicBezTo>
                    <a:cubicBezTo>
                      <a:pt x="142" y="161"/>
                      <a:pt x="141" y="161"/>
                      <a:pt x="141" y="160"/>
                    </a:cubicBezTo>
                    <a:cubicBezTo>
                      <a:pt x="141" y="158"/>
                      <a:pt x="141" y="155"/>
                      <a:pt x="141" y="152"/>
                    </a:cubicBezTo>
                    <a:cubicBezTo>
                      <a:pt x="141" y="152"/>
                      <a:pt x="141" y="151"/>
                      <a:pt x="142" y="151"/>
                    </a:cubicBezTo>
                    <a:quadBezTo>
                      <a:pt x="142" y="150"/>
                      <a:pt x="142" y="150"/>
                    </a:quadBezTo>
                    <a:cubicBezTo>
                      <a:pt x="140" y="144"/>
                      <a:pt x="141" y="139"/>
                      <a:pt x="141" y="134"/>
                    </a:cubicBezTo>
                    <a:cubicBezTo>
                      <a:pt x="141" y="132"/>
                      <a:pt x="141" y="131"/>
                      <a:pt x="140" y="131"/>
                    </a:cubicBezTo>
                    <a:cubicBezTo>
                      <a:pt x="135" y="132"/>
                      <a:pt x="130" y="131"/>
                      <a:pt x="125" y="131"/>
                    </a:cubicBezTo>
                    <a:cubicBezTo>
                      <a:pt x="125" y="131"/>
                      <a:pt x="125" y="130"/>
                      <a:pt x="125" y="129"/>
                    </a:cubicBezTo>
                    <a:cubicBezTo>
                      <a:pt x="123" y="133"/>
                      <a:pt x="120" y="131"/>
                      <a:pt x="118" y="132"/>
                    </a:cubicBezTo>
                    <a:quadBezTo>
                      <a:pt x="117" y="131"/>
                      <a:pt x="117" y="130"/>
                    </a:quadBezTo>
                    <a:cubicBezTo>
                      <a:pt x="116" y="133"/>
                      <a:pt x="113" y="131"/>
                      <a:pt x="111" y="132"/>
                    </a:cubicBezTo>
                    <a:cubicBezTo>
                      <a:pt x="111" y="134"/>
                      <a:pt x="110" y="136"/>
                      <a:pt x="111" y="138"/>
                    </a:cubicBezTo>
                    <a:quadBezTo>
                      <a:pt x="110" y="138"/>
                      <a:pt x="110" y="138"/>
                    </a:quadBezTo>
                    <a:cubicBezTo>
                      <a:pt x="110" y="139"/>
                      <a:pt x="111" y="140"/>
                      <a:pt x="111" y="141"/>
                    </a:cubicBezTo>
                    <a:cubicBezTo>
                      <a:pt x="111" y="143"/>
                      <a:pt x="111" y="145"/>
                      <a:pt x="111" y="147"/>
                    </a:cubicBezTo>
                    <a:cubicBezTo>
                      <a:pt x="110" y="148"/>
                      <a:pt x="111" y="150"/>
                      <a:pt x="111" y="151"/>
                    </a:cubicBezTo>
                    <a:cubicBezTo>
                      <a:pt x="111" y="153"/>
                      <a:pt x="111" y="154"/>
                      <a:pt x="111" y="156"/>
                    </a:cubicBezTo>
                    <a:cubicBezTo>
                      <a:pt x="111" y="157"/>
                      <a:pt x="110" y="158"/>
                      <a:pt x="110" y="159"/>
                    </a:cubicBezTo>
                    <a:quadBezTo>
                      <a:pt x="110" y="159"/>
                      <a:pt x="110" y="160"/>
                    </a:quadBezTo>
                    <a:cubicBezTo>
                      <a:pt x="112" y="164"/>
                      <a:pt x="110" y="168"/>
                      <a:pt x="111" y="172"/>
                    </a:cubicBezTo>
                    <a:cubicBezTo>
                      <a:pt x="111" y="176"/>
                      <a:pt x="111" y="180"/>
                      <a:pt x="111" y="183"/>
                    </a:cubicBezTo>
                    <a:cubicBezTo>
                      <a:pt x="111" y="189"/>
                      <a:pt x="111" y="194"/>
                      <a:pt x="111" y="199"/>
                    </a:cubicBezTo>
                    <a:cubicBezTo>
                      <a:pt x="110" y="202"/>
                      <a:pt x="111" y="205"/>
                      <a:pt x="111" y="208"/>
                    </a:cubicBezTo>
                    <a:cubicBezTo>
                      <a:pt x="111" y="210"/>
                      <a:pt x="110" y="211"/>
                      <a:pt x="110" y="213"/>
                    </a:cubicBezTo>
                    <a:cubicBezTo>
                      <a:pt x="110" y="216"/>
                      <a:pt x="111" y="219"/>
                      <a:pt x="111" y="222"/>
                    </a:cubicBezTo>
                    <a:cubicBezTo>
                      <a:pt x="111" y="224"/>
                      <a:pt x="111" y="225"/>
                      <a:pt x="111" y="227"/>
                    </a:cubicBezTo>
                    <a:cubicBezTo>
                      <a:pt x="111" y="227"/>
                      <a:pt x="110" y="226"/>
                      <a:pt x="110" y="226"/>
                    </a:cubicBezTo>
                    <a:cubicBezTo>
                      <a:pt x="110" y="228"/>
                      <a:pt x="112" y="229"/>
                      <a:pt x="109" y="231"/>
                    </a:cubicBezTo>
                    <a:cubicBezTo>
                      <a:pt x="120" y="231"/>
                      <a:pt x="131" y="231"/>
                      <a:pt x="141" y="231"/>
                    </a:cubicBezTo>
                    <a:cubicBezTo>
                      <a:pt x="142" y="231"/>
                      <a:pt x="143" y="231"/>
                      <a:pt x="143" y="231"/>
                    </a:cubicBezTo>
                    <a:cubicBezTo>
                      <a:pt x="154" y="231"/>
                      <a:pt x="164" y="231"/>
                      <a:pt x="175" y="231"/>
                    </a:cubicBezTo>
                    <a:cubicBezTo>
                      <a:pt x="177" y="231"/>
                      <a:pt x="179" y="231"/>
                      <a:pt x="181" y="231"/>
                    </a:cubicBezTo>
                    <a:cubicBezTo>
                      <a:pt x="187" y="231"/>
                      <a:pt x="192" y="231"/>
                      <a:pt x="197" y="231"/>
                    </a:cubicBezTo>
                    <a:cubicBezTo>
                      <a:pt x="197" y="238"/>
                      <a:pt x="197" y="245"/>
                      <a:pt x="197" y="252"/>
                    </a:cubicBezTo>
                    <a:quadBezTo>
                      <a:pt x="197" y="252"/>
                      <a:pt x="197" y="252"/>
                    </a:quadBezTo>
                    <a:cubicBezTo>
                      <a:pt x="198" y="255"/>
                      <a:pt x="197" y="257"/>
                      <a:pt x="197" y="260"/>
                    </a:cubicBezTo>
                    <a:cubicBezTo>
                      <a:pt x="197" y="263"/>
                      <a:pt x="197" y="265"/>
                      <a:pt x="198" y="269"/>
                    </a:cubicBezTo>
                    <a:cubicBezTo>
                      <a:pt x="194" y="268"/>
                      <a:pt x="192" y="268"/>
                      <a:pt x="189" y="268"/>
                    </a:cubicBezTo>
                    <a:cubicBezTo>
                      <a:pt x="188" y="268"/>
                      <a:pt x="187" y="268"/>
                      <a:pt x="187" y="268"/>
                    </a:cubicBezTo>
                    <a:cubicBezTo>
                      <a:pt x="185" y="268"/>
                      <a:pt x="184" y="268"/>
                      <a:pt x="183" y="267"/>
                    </a:cubicBezTo>
                    <a:cubicBezTo>
                      <a:pt x="183" y="267"/>
                      <a:pt x="183" y="268"/>
                      <a:pt x="182" y="268"/>
                    </a:cubicBezTo>
                    <a:cubicBezTo>
                      <a:pt x="182" y="268"/>
                      <a:pt x="183" y="268"/>
                      <a:pt x="183" y="269"/>
                    </a:cubicBezTo>
                    <a:cubicBezTo>
                      <a:pt x="179" y="268"/>
                      <a:pt x="176" y="268"/>
                      <a:pt x="173" y="268"/>
                    </a:cubicBezTo>
                    <a:cubicBezTo>
                      <a:pt x="175" y="271"/>
                      <a:pt x="174" y="275"/>
                      <a:pt x="173" y="279"/>
                    </a:cubicBezTo>
                    <a:cubicBezTo>
                      <a:pt x="173" y="279"/>
                      <a:pt x="174" y="279"/>
                      <a:pt x="174" y="280"/>
                    </a:cubicBezTo>
                    <a:cubicBezTo>
                      <a:pt x="174" y="285"/>
                      <a:pt x="173" y="290"/>
                      <a:pt x="174" y="295"/>
                    </a:cubicBezTo>
                    <a:cubicBezTo>
                      <a:pt x="174" y="298"/>
                      <a:pt x="175" y="301"/>
                      <a:pt x="176" y="304"/>
                    </a:cubicBezTo>
                    <a:cubicBezTo>
                      <a:pt x="177" y="308"/>
                      <a:pt x="179" y="312"/>
                      <a:pt x="181" y="316"/>
                    </a:cubicBezTo>
                    <a:cubicBezTo>
                      <a:pt x="176" y="315"/>
                      <a:pt x="171" y="314"/>
                      <a:pt x="166" y="314"/>
                    </a:cubicBezTo>
                    <a:quadBezTo>
                      <a:pt x="165" y="314"/>
                      <a:pt x="164" y="314"/>
                    </a:quadBezTo>
                    <a:cubicBezTo>
                      <a:pt x="162" y="314"/>
                      <a:pt x="160" y="314"/>
                      <a:pt x="158" y="314"/>
                    </a:cubicBezTo>
                    <a:cubicBezTo>
                      <a:pt x="156" y="314"/>
                      <a:pt x="154" y="314"/>
                      <a:pt x="151" y="314"/>
                    </a:cubicBezTo>
                    <a:cubicBezTo>
                      <a:pt x="151" y="314"/>
                      <a:pt x="150" y="314"/>
                      <a:pt x="149" y="314"/>
                    </a:cubicBezTo>
                    <a:cubicBezTo>
                      <a:pt x="146" y="316"/>
                      <a:pt x="142" y="314"/>
                      <a:pt x="139" y="315"/>
                    </a:cubicBezTo>
                    <a:quadBezTo>
                      <a:pt x="139" y="314"/>
                      <a:pt x="139" y="313"/>
                    </a:quadBezTo>
                    <a:cubicBezTo>
                      <a:pt x="139" y="313"/>
                      <a:pt x="138" y="313"/>
                      <a:pt x="138" y="313"/>
                    </a:cubicBezTo>
                    <a:quadBezTo>
                      <a:pt x="139" y="315"/>
                      <a:pt x="133" y="316"/>
                    </a:quadBezTo>
                    <a:cubicBezTo>
                      <a:pt x="134" y="315"/>
                      <a:pt x="135" y="314"/>
                      <a:pt x="136" y="313"/>
                    </a:cubicBezTo>
                    <a:cubicBezTo>
                      <a:pt x="136" y="313"/>
                      <a:pt x="136" y="312"/>
                      <a:pt x="136" y="312"/>
                    </a:cubicBezTo>
                    <a:cubicBezTo>
                      <a:pt x="138" y="308"/>
                      <a:pt x="139" y="305"/>
                      <a:pt x="140" y="302"/>
                    </a:cubicBezTo>
                    <a:cubicBezTo>
                      <a:pt x="141" y="298"/>
                      <a:pt x="141" y="295"/>
                      <a:pt x="141" y="291"/>
                    </a:cubicBezTo>
                    <a:cubicBezTo>
                      <a:pt x="141" y="288"/>
                      <a:pt x="140" y="285"/>
                      <a:pt x="141" y="282"/>
                    </a:cubicBezTo>
                    <a:cubicBezTo>
                      <a:pt x="142" y="278"/>
                      <a:pt x="140" y="275"/>
                      <a:pt x="141" y="272"/>
                    </a:cubicBezTo>
                    <a:cubicBezTo>
                      <a:pt x="141" y="272"/>
                      <a:pt x="142" y="271"/>
                      <a:pt x="143" y="271"/>
                    </a:cubicBezTo>
                    <a:cubicBezTo>
                      <a:pt x="143" y="271"/>
                      <a:pt x="142" y="271"/>
                      <a:pt x="142" y="271"/>
                    </a:cubicBezTo>
                    <a:cubicBezTo>
                      <a:pt x="142" y="271"/>
                      <a:pt x="141" y="271"/>
                      <a:pt x="141" y="271"/>
                    </a:cubicBezTo>
                    <a:cubicBezTo>
                      <a:pt x="141" y="270"/>
                      <a:pt x="141" y="269"/>
                      <a:pt x="141" y="268"/>
                    </a:cubicBezTo>
                    <a:cubicBezTo>
                      <a:pt x="131" y="268"/>
                      <a:pt x="121" y="268"/>
                      <a:pt x="111" y="268"/>
                    </a:cubicBezTo>
                    <a:cubicBezTo>
                      <a:pt x="111" y="271"/>
                      <a:pt x="111" y="274"/>
                      <a:pt x="111" y="277"/>
                    </a:cubicBezTo>
                    <a:cubicBezTo>
                      <a:pt x="111" y="279"/>
                      <a:pt x="112" y="282"/>
                      <a:pt x="110" y="285"/>
                    </a:cubicBezTo>
                    <a:cubicBezTo>
                      <a:pt x="110" y="285"/>
                      <a:pt x="111" y="286"/>
                      <a:pt x="111" y="287"/>
                    </a:cubicBezTo>
                    <a:cubicBezTo>
                      <a:pt x="111" y="290"/>
                      <a:pt x="110" y="292"/>
                      <a:pt x="110" y="294"/>
                    </a:cubicBezTo>
                    <a:cubicBezTo>
                      <a:pt x="110" y="296"/>
                      <a:pt x="111" y="298"/>
                      <a:pt x="110" y="300"/>
                    </a:cubicBezTo>
                    <a:cubicBezTo>
                      <a:pt x="110" y="306"/>
                      <a:pt x="107" y="312"/>
                      <a:pt x="104" y="318"/>
                    </a:cubicBezTo>
                    <a:cubicBezTo>
                      <a:pt x="102" y="320"/>
                      <a:pt x="101" y="323"/>
                      <a:pt x="99" y="325"/>
                    </a:cubicBezTo>
                    <a:cubicBezTo>
                      <a:pt x="95" y="329"/>
                      <a:pt x="91" y="333"/>
                      <a:pt x="87" y="335"/>
                    </a:cubicBezTo>
                    <a:cubicBezTo>
                      <a:pt x="82" y="339"/>
                      <a:pt x="77" y="343"/>
                      <a:pt x="71" y="345"/>
                    </a:cubicBezTo>
                    <a:cubicBezTo>
                      <a:pt x="68" y="345"/>
                      <a:pt x="66" y="347"/>
                      <a:pt x="64" y="348"/>
                    </a:cubicBezTo>
                    <a:cubicBezTo>
                      <a:pt x="60" y="349"/>
                      <a:pt x="56" y="350"/>
                      <a:pt x="52" y="351"/>
                    </a:cubicBezTo>
                    <a:cubicBezTo>
                      <a:pt x="54" y="348"/>
                      <a:pt x="56" y="345"/>
                      <a:pt x="58" y="342"/>
                    </a:cubicBezTo>
                    <a:cubicBezTo>
                      <a:pt x="58" y="342"/>
                      <a:pt x="59" y="343"/>
                      <a:pt x="59" y="343"/>
                    </a:cubicBezTo>
                    <a:cubicBezTo>
                      <a:pt x="61" y="337"/>
                      <a:pt x="64" y="332"/>
                      <a:pt x="67" y="3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/>
              <a:lstStyle/>
              <a:p>
                <a:pPr lvl="0">
                  <a:defRPr lang="ko-KR" altLang="en-US"/>
                </a:pPr>
                <a:endParaRPr lang="en-US"/>
              </a:p>
            </p:txBody>
          </p:sp>
          <p:sp>
            <p:nvSpPr>
              <p:cNvPr id="9" name="Freeform 11"/>
              <p:cNvSpPr/>
              <p:nvPr/>
            </p:nvSpPr>
            <p:spPr>
              <a:xfrm>
                <a:off x="3939" y="1636"/>
                <a:ext cx="287" cy="507"/>
              </a:xfrm>
              <a:custGeom>
                <a:avLst/>
                <a:gdLst>
                  <a:gd name="T0" fmla="*/ 37 w 121"/>
                  <a:gd name="T1" fmla="*/ 135 h 214"/>
                  <a:gd name="T2" fmla="*/ 38 w 121"/>
                  <a:gd name="T3" fmla="*/ 150 h 214"/>
                  <a:gd name="T4" fmla="*/ 37 w 121"/>
                  <a:gd name="T5" fmla="*/ 165 h 214"/>
                  <a:gd name="T6" fmla="*/ 37 w 121"/>
                  <a:gd name="T7" fmla="*/ 165 h 214"/>
                  <a:gd name="T8" fmla="*/ 37 w 121"/>
                  <a:gd name="T9" fmla="*/ 180 h 214"/>
                  <a:gd name="T10" fmla="*/ 42 w 121"/>
                  <a:gd name="T11" fmla="*/ 186 h 214"/>
                  <a:gd name="T12" fmla="*/ 59 w 121"/>
                  <a:gd name="T13" fmla="*/ 213 h 214"/>
                  <a:gd name="T14" fmla="*/ 42 w 121"/>
                  <a:gd name="T15" fmla="*/ 208 h 214"/>
                  <a:gd name="T16" fmla="*/ 14 w 121"/>
                  <a:gd name="T17" fmla="*/ 189 h 214"/>
                  <a:gd name="T18" fmla="*/ 5 w 121"/>
                  <a:gd name="T19" fmla="*/ 176 h 214"/>
                  <a:gd name="T20" fmla="*/ 3 w 121"/>
                  <a:gd name="T21" fmla="*/ 171 h 214"/>
                  <a:gd name="T22" fmla="*/ 0 w 121"/>
                  <a:gd name="T23" fmla="*/ 150 h 214"/>
                  <a:gd name="T24" fmla="*/ 0 w 121"/>
                  <a:gd name="T25" fmla="*/ 138 h 214"/>
                  <a:gd name="T26" fmla="*/ 1 w 121"/>
                  <a:gd name="T27" fmla="*/ 121 h 214"/>
                  <a:gd name="T28" fmla="*/ 0 w 121"/>
                  <a:gd name="T29" fmla="*/ 101 h 214"/>
                  <a:gd name="T30" fmla="*/ 1 w 121"/>
                  <a:gd name="T31" fmla="*/ 83 h 214"/>
                  <a:gd name="T32" fmla="*/ 0 w 121"/>
                  <a:gd name="T33" fmla="*/ 43 h 214"/>
                  <a:gd name="T34" fmla="*/ 1 w 121"/>
                  <a:gd name="T35" fmla="*/ 41 h 214"/>
                  <a:gd name="T36" fmla="*/ 0 w 121"/>
                  <a:gd name="T37" fmla="*/ 34 h 214"/>
                  <a:gd name="T38" fmla="*/ 0 w 121"/>
                  <a:gd name="T39" fmla="*/ 16 h 214"/>
                  <a:gd name="T40" fmla="*/ 4 w 121"/>
                  <a:gd name="T41" fmla="*/ 12 h 214"/>
                  <a:gd name="T42" fmla="*/ 0 w 121"/>
                  <a:gd name="T43" fmla="*/ 1 h 214"/>
                  <a:gd name="T44" fmla="*/ 11 w 121"/>
                  <a:gd name="T45" fmla="*/ 3 h 214"/>
                  <a:gd name="T46" fmla="*/ 10 w 121"/>
                  <a:gd name="T47" fmla="*/ 1 h 214"/>
                  <a:gd name="T48" fmla="*/ 28 w 121"/>
                  <a:gd name="T49" fmla="*/ 1 h 214"/>
                  <a:gd name="T50" fmla="*/ 37 w 121"/>
                  <a:gd name="T51" fmla="*/ 11 h 214"/>
                  <a:gd name="T52" fmla="*/ 37 w 121"/>
                  <a:gd name="T53" fmla="*/ 28 h 214"/>
                  <a:gd name="T54" fmla="*/ 38 w 121"/>
                  <a:gd name="T55" fmla="*/ 36 h 214"/>
                  <a:gd name="T56" fmla="*/ 37 w 121"/>
                  <a:gd name="T57" fmla="*/ 35 h 214"/>
                  <a:gd name="T58" fmla="*/ 38 w 121"/>
                  <a:gd name="T59" fmla="*/ 47 h 214"/>
                  <a:gd name="T60" fmla="*/ 37 w 121"/>
                  <a:gd name="T61" fmla="*/ 73 h 214"/>
                  <a:gd name="T62" fmla="*/ 35 w 121"/>
                  <a:gd name="T63" fmla="*/ 72 h 214"/>
                  <a:gd name="T64" fmla="*/ 38 w 121"/>
                  <a:gd name="T65" fmla="*/ 74 h 214"/>
                  <a:gd name="T66" fmla="*/ 37 w 121"/>
                  <a:gd name="T67" fmla="*/ 86 h 214"/>
                  <a:gd name="T68" fmla="*/ 38 w 121"/>
                  <a:gd name="T69" fmla="*/ 94 h 214"/>
                  <a:gd name="T70" fmla="*/ 55 w 121"/>
                  <a:gd name="T71" fmla="*/ 94 h 214"/>
                  <a:gd name="T72" fmla="*/ 70 w 121"/>
                  <a:gd name="T73" fmla="*/ 94 h 214"/>
                  <a:gd name="T74" fmla="*/ 69 w 121"/>
                  <a:gd name="T75" fmla="*/ 92 h 214"/>
                  <a:gd name="T76" fmla="*/ 70 w 121"/>
                  <a:gd name="T77" fmla="*/ 81 h 214"/>
                  <a:gd name="T78" fmla="*/ 76 w 121"/>
                  <a:gd name="T79" fmla="*/ 68 h 214"/>
                  <a:gd name="T80" fmla="*/ 82 w 121"/>
                  <a:gd name="T81" fmla="*/ 89 h 214"/>
                  <a:gd name="T82" fmla="*/ 103 w 121"/>
                  <a:gd name="T83" fmla="*/ 110 h 214"/>
                  <a:gd name="T84" fmla="*/ 117 w 121"/>
                  <a:gd name="T85" fmla="*/ 130 h 214"/>
                  <a:gd name="T86" fmla="*/ 118 w 121"/>
                  <a:gd name="T87" fmla="*/ 134 h 214"/>
                  <a:gd name="T88" fmla="*/ 103 w 121"/>
                  <a:gd name="T89" fmla="*/ 134 h 214"/>
                  <a:gd name="T90" fmla="*/ 104 w 121"/>
                  <a:gd name="T91" fmla="*/ 133 h 214"/>
                  <a:gd name="T92" fmla="*/ 84 w 121"/>
                  <a:gd name="T93" fmla="*/ 131 h 214"/>
                  <a:gd name="T94" fmla="*/ 79 w 121"/>
                  <a:gd name="T95" fmla="*/ 131 h 214"/>
                  <a:gd name="T96" fmla="*/ 75 w 121"/>
                  <a:gd name="T97" fmla="*/ 131 h 214"/>
                  <a:gd name="T98" fmla="*/ 40 w 121"/>
                  <a:gd name="T99" fmla="*/ 131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1" h="214">
                    <a:moveTo>
                      <a:pt x="38" y="131"/>
                    </a:moveTo>
                    <a:cubicBezTo>
                      <a:pt x="38" y="132"/>
                      <a:pt x="37" y="133"/>
                      <a:pt x="37" y="135"/>
                    </a:cubicBezTo>
                    <a:cubicBezTo>
                      <a:pt x="38" y="137"/>
                      <a:pt x="38" y="140"/>
                      <a:pt x="37" y="141"/>
                    </a:cubicBezTo>
                    <a:cubicBezTo>
                      <a:pt x="36" y="145"/>
                      <a:pt x="38" y="147"/>
                      <a:pt x="38" y="150"/>
                    </a:cubicBezTo>
                    <a:cubicBezTo>
                      <a:pt x="37" y="153"/>
                      <a:pt x="38" y="156"/>
                      <a:pt x="37" y="158"/>
                    </a:cubicBezTo>
                    <a:cubicBezTo>
                      <a:pt x="37" y="161"/>
                      <a:pt x="38" y="163"/>
                      <a:pt x="37" y="165"/>
                    </a:cubicBezTo>
                    <a:quadBezTo>
                      <a:pt x="37" y="165"/>
                      <a:pt x="37" y="164"/>
                    </a:quadBezTo>
                    <a:quadBezTo>
                      <a:pt x="37" y="165"/>
                      <a:pt x="37" y="165"/>
                    </a:quadBezTo>
                    <a:cubicBezTo>
                      <a:pt x="38" y="170"/>
                      <a:pt x="39" y="175"/>
                      <a:pt x="40" y="180"/>
                    </a:cubicBezTo>
                    <a:cubicBezTo>
                      <a:pt x="39" y="180"/>
                      <a:pt x="38" y="180"/>
                      <a:pt x="37" y="180"/>
                    </a:cubicBezTo>
                    <a:quadBezTo>
                      <a:pt x="37" y="181"/>
                      <a:pt x="37" y="181"/>
                    </a:quadBezTo>
                    <a:cubicBezTo>
                      <a:pt x="41" y="180"/>
                      <a:pt x="41" y="183"/>
                      <a:pt x="42" y="186"/>
                    </a:cubicBezTo>
                    <a:cubicBezTo>
                      <a:pt x="45" y="190"/>
                      <a:pt x="47" y="195"/>
                      <a:pt x="50" y="200"/>
                    </a:cubicBezTo>
                    <a:cubicBezTo>
                      <a:pt x="52" y="204"/>
                      <a:pt x="56" y="209"/>
                      <a:pt x="59" y="213"/>
                    </a:cubicBezTo>
                    <a:cubicBezTo>
                      <a:pt x="59" y="213"/>
                      <a:pt x="59" y="214"/>
                      <a:pt x="59" y="214"/>
                    </a:cubicBezTo>
                    <a:cubicBezTo>
                      <a:pt x="53" y="212"/>
                      <a:pt x="47" y="211"/>
                      <a:pt x="42" y="208"/>
                    </a:cubicBezTo>
                    <a:cubicBezTo>
                      <a:pt x="36" y="206"/>
                      <a:pt x="30" y="202"/>
                      <a:pt x="25" y="199"/>
                    </a:cubicBezTo>
                    <a:cubicBezTo>
                      <a:pt x="21" y="196"/>
                      <a:pt x="17" y="193"/>
                      <a:pt x="14" y="189"/>
                    </a:cubicBezTo>
                    <a:cubicBezTo>
                      <a:pt x="12" y="186"/>
                      <a:pt x="10" y="184"/>
                      <a:pt x="7" y="181"/>
                    </a:cubicBezTo>
                    <a:cubicBezTo>
                      <a:pt x="6" y="179"/>
                      <a:pt x="5" y="177"/>
                      <a:pt x="5" y="176"/>
                    </a:cubicBezTo>
                    <a:cubicBezTo>
                      <a:pt x="4" y="175"/>
                      <a:pt x="5" y="174"/>
                      <a:pt x="5" y="174"/>
                    </a:cubicBezTo>
                    <a:cubicBezTo>
                      <a:pt x="3" y="174"/>
                      <a:pt x="3" y="172"/>
                      <a:pt x="3" y="171"/>
                    </a:cubicBezTo>
                    <a:cubicBezTo>
                      <a:pt x="2" y="169"/>
                      <a:pt x="1" y="167"/>
                      <a:pt x="2" y="165"/>
                    </a:cubicBezTo>
                    <a:cubicBezTo>
                      <a:pt x="0" y="160"/>
                      <a:pt x="1" y="155"/>
                      <a:pt x="0" y="150"/>
                    </a:cubicBezTo>
                    <a:cubicBezTo>
                      <a:pt x="0" y="148"/>
                      <a:pt x="1" y="147"/>
                      <a:pt x="1" y="145"/>
                    </a:cubicBezTo>
                    <a:cubicBezTo>
                      <a:pt x="1" y="142"/>
                      <a:pt x="0" y="140"/>
                      <a:pt x="0" y="138"/>
                    </a:cubicBezTo>
                    <a:cubicBezTo>
                      <a:pt x="0" y="133"/>
                      <a:pt x="0" y="129"/>
                      <a:pt x="0" y="124"/>
                    </a:cubicBezTo>
                    <a:cubicBezTo>
                      <a:pt x="0" y="123"/>
                      <a:pt x="1" y="122"/>
                      <a:pt x="1" y="121"/>
                    </a:cubicBezTo>
                    <a:quadBezTo>
                      <a:pt x="1" y="121"/>
                      <a:pt x="0" y="121"/>
                    </a:quadBezTo>
                    <a:cubicBezTo>
                      <a:pt x="0" y="114"/>
                      <a:pt x="0" y="108"/>
                      <a:pt x="0" y="101"/>
                    </a:cubicBezTo>
                    <a:cubicBezTo>
                      <a:pt x="0" y="95"/>
                      <a:pt x="1" y="89"/>
                      <a:pt x="0" y="82"/>
                    </a:cubicBezTo>
                    <a:cubicBezTo>
                      <a:pt x="1" y="82"/>
                      <a:pt x="1" y="83"/>
                      <a:pt x="1" y="83"/>
                    </a:cubicBezTo>
                    <a:cubicBezTo>
                      <a:pt x="0" y="76"/>
                      <a:pt x="1" y="68"/>
                      <a:pt x="0" y="61"/>
                    </a:cubicBezTo>
                    <a:cubicBezTo>
                      <a:pt x="0" y="55"/>
                      <a:pt x="0" y="49"/>
                      <a:pt x="0" y="43"/>
                    </a:cubicBezTo>
                    <a:cubicBezTo>
                      <a:pt x="0" y="42"/>
                      <a:pt x="0" y="41"/>
                      <a:pt x="1" y="42"/>
                    </a:cubicBezTo>
                    <a:cubicBezTo>
                      <a:pt x="1" y="42"/>
                      <a:pt x="1" y="41"/>
                      <a:pt x="1" y="41"/>
                    </a:cubicBezTo>
                    <a:cubicBezTo>
                      <a:pt x="0" y="39"/>
                      <a:pt x="0" y="38"/>
                      <a:pt x="1" y="36"/>
                    </a:cubicBezTo>
                    <a:cubicBezTo>
                      <a:pt x="1" y="35"/>
                      <a:pt x="0" y="35"/>
                      <a:pt x="0" y="34"/>
                    </a:cubicBezTo>
                    <a:cubicBezTo>
                      <a:pt x="0" y="30"/>
                      <a:pt x="0" y="26"/>
                      <a:pt x="0" y="21"/>
                    </a:cubicBezTo>
                    <a:cubicBezTo>
                      <a:pt x="0" y="20"/>
                      <a:pt x="0" y="18"/>
                      <a:pt x="0" y="16"/>
                    </a:cubicBezTo>
                    <a:cubicBezTo>
                      <a:pt x="0" y="14"/>
                      <a:pt x="1" y="13"/>
                      <a:pt x="3" y="13"/>
                    </a:cubicBezTo>
                    <a:cubicBezTo>
                      <a:pt x="3" y="13"/>
                      <a:pt x="4" y="12"/>
                      <a:pt x="4" y="12"/>
                    </a:cubicBezTo>
                    <a:cubicBezTo>
                      <a:pt x="3" y="12"/>
                      <a:pt x="2" y="13"/>
                      <a:pt x="0" y="13"/>
                    </a:cubicBezTo>
                    <a:cubicBezTo>
                      <a:pt x="0" y="9"/>
                      <a:pt x="0" y="5"/>
                      <a:pt x="0" y="1"/>
                    </a:cubicBezTo>
                    <a:cubicBezTo>
                      <a:pt x="3" y="1"/>
                      <a:pt x="6" y="0"/>
                      <a:pt x="9" y="1"/>
                    </a:cubicBezTo>
                    <a:cubicBezTo>
                      <a:pt x="9" y="1"/>
                      <a:pt x="10" y="2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11" y="2"/>
                      <a:pt x="11" y="1"/>
                      <a:pt x="10" y="1"/>
                    </a:cubicBezTo>
                    <a:cubicBezTo>
                      <a:pt x="13" y="1"/>
                      <a:pt x="17" y="1"/>
                      <a:pt x="20" y="1"/>
                    </a:cubicBezTo>
                    <a:cubicBezTo>
                      <a:pt x="23" y="1"/>
                      <a:pt x="26" y="0"/>
                      <a:pt x="28" y="1"/>
                    </a:cubicBezTo>
                    <a:cubicBezTo>
                      <a:pt x="32" y="1"/>
                      <a:pt x="34" y="0"/>
                      <a:pt x="38" y="1"/>
                    </a:cubicBezTo>
                    <a:cubicBezTo>
                      <a:pt x="38" y="4"/>
                      <a:pt x="38" y="7"/>
                      <a:pt x="37" y="11"/>
                    </a:cubicBezTo>
                    <a:cubicBezTo>
                      <a:pt x="37" y="13"/>
                      <a:pt x="38" y="16"/>
                      <a:pt x="38" y="19"/>
                    </a:cubicBezTo>
                    <a:cubicBezTo>
                      <a:pt x="37" y="22"/>
                      <a:pt x="38" y="25"/>
                      <a:pt x="37" y="28"/>
                    </a:cubicBezTo>
                    <a:quadBezTo>
                      <a:pt x="37" y="29"/>
                      <a:pt x="37" y="30"/>
                    </a:quadBezTo>
                    <a:cubicBezTo>
                      <a:pt x="37" y="32"/>
                      <a:pt x="37" y="34"/>
                      <a:pt x="38" y="36"/>
                    </a:cubicBezTo>
                    <a:quadBezTo>
                      <a:pt x="37" y="36"/>
                      <a:pt x="37" y="36"/>
                    </a:quadBezTo>
                    <a:quadBezTo>
                      <a:pt x="37" y="36"/>
                      <a:pt x="37" y="35"/>
                    </a:quadBezTo>
                    <a:quadBezTo>
                      <a:pt x="37" y="35"/>
                      <a:pt x="37" y="35"/>
                    </a:quadBezTo>
                    <a:cubicBezTo>
                      <a:pt x="37" y="39"/>
                      <a:pt x="37" y="43"/>
                      <a:pt x="38" y="47"/>
                    </a:cubicBezTo>
                    <a:cubicBezTo>
                      <a:pt x="38" y="51"/>
                      <a:pt x="38" y="55"/>
                      <a:pt x="37" y="60"/>
                    </a:cubicBezTo>
                    <a:cubicBezTo>
                      <a:pt x="37" y="64"/>
                      <a:pt x="38" y="68"/>
                      <a:pt x="37" y="73"/>
                    </a:cubicBezTo>
                    <a:cubicBezTo>
                      <a:pt x="37" y="72"/>
                      <a:pt x="36" y="72"/>
                      <a:pt x="35" y="71"/>
                    </a:cubicBezTo>
                    <a:quadBezTo>
                      <a:pt x="35" y="71"/>
                      <a:pt x="35" y="72"/>
                    </a:quadBezTo>
                    <a:cubicBezTo>
                      <a:pt x="36" y="72"/>
                      <a:pt x="36" y="73"/>
                      <a:pt x="37" y="73"/>
                    </a:cubicBezTo>
                    <a:cubicBezTo>
                      <a:pt x="37" y="73"/>
                      <a:pt x="38" y="74"/>
                      <a:pt x="38" y="74"/>
                    </a:cubicBezTo>
                    <a:cubicBezTo>
                      <a:pt x="37" y="77"/>
                      <a:pt x="38" y="80"/>
                      <a:pt x="38" y="83"/>
                    </a:cubicBezTo>
                    <a:cubicBezTo>
                      <a:pt x="37" y="84"/>
                      <a:pt x="37" y="85"/>
                      <a:pt x="37" y="86"/>
                    </a:cubicBezTo>
                    <a:cubicBezTo>
                      <a:pt x="37" y="87"/>
                      <a:pt x="37" y="88"/>
                      <a:pt x="37" y="88"/>
                    </a:cubicBezTo>
                    <a:cubicBezTo>
                      <a:pt x="38" y="90"/>
                      <a:pt x="38" y="92"/>
                      <a:pt x="38" y="94"/>
                    </a:cubicBezTo>
                    <a:cubicBezTo>
                      <a:pt x="43" y="94"/>
                      <a:pt x="48" y="94"/>
                      <a:pt x="53" y="94"/>
                    </a:cubicBezTo>
                    <a:cubicBezTo>
                      <a:pt x="53" y="94"/>
                      <a:pt x="54" y="94"/>
                      <a:pt x="55" y="94"/>
                    </a:cubicBezTo>
                    <a:quadBezTo>
                      <a:pt x="56" y="94"/>
                      <a:pt x="57" y="94"/>
                    </a:quadBezTo>
                    <a:cubicBezTo>
                      <a:pt x="61" y="94"/>
                      <a:pt x="65" y="94"/>
                      <a:pt x="70" y="94"/>
                    </a:cubicBezTo>
                    <a:quadBezTo>
                      <a:pt x="69" y="93"/>
                      <a:pt x="68" y="93"/>
                    </a:quadBezTo>
                    <a:quadBezTo>
                      <a:pt x="69" y="92"/>
                      <a:pt x="69" y="92"/>
                    </a:quadBezTo>
                    <a:cubicBezTo>
                      <a:pt x="69" y="91"/>
                      <a:pt x="68" y="90"/>
                      <a:pt x="68" y="90"/>
                    </a:cubicBezTo>
                    <a:cubicBezTo>
                      <a:pt x="69" y="87"/>
                      <a:pt x="69" y="84"/>
                      <a:pt x="70" y="81"/>
                    </a:cubicBezTo>
                    <a:cubicBezTo>
                      <a:pt x="71" y="77"/>
                      <a:pt x="72" y="73"/>
                      <a:pt x="75" y="70"/>
                    </a:cubicBezTo>
                    <a:cubicBezTo>
                      <a:pt x="75" y="69"/>
                      <a:pt x="76" y="69"/>
                      <a:pt x="76" y="68"/>
                    </a:cubicBezTo>
                    <a:cubicBezTo>
                      <a:pt x="77" y="70"/>
                      <a:pt x="77" y="72"/>
                      <a:pt x="77" y="73"/>
                    </a:cubicBezTo>
                    <a:cubicBezTo>
                      <a:pt x="78" y="79"/>
                      <a:pt x="79" y="84"/>
                      <a:pt x="82" y="89"/>
                    </a:cubicBezTo>
                    <a:cubicBezTo>
                      <a:pt x="84" y="92"/>
                      <a:pt x="87" y="95"/>
                      <a:pt x="89" y="97"/>
                    </a:cubicBezTo>
                    <a:cubicBezTo>
                      <a:pt x="94" y="102"/>
                      <a:pt x="99" y="106"/>
                      <a:pt x="103" y="110"/>
                    </a:cubicBezTo>
                    <a:cubicBezTo>
                      <a:pt x="106" y="114"/>
                      <a:pt x="109" y="117"/>
                      <a:pt x="112" y="121"/>
                    </a:cubicBezTo>
                    <a:cubicBezTo>
                      <a:pt x="114" y="124"/>
                      <a:pt x="115" y="127"/>
                      <a:pt x="117" y="130"/>
                    </a:cubicBezTo>
                    <a:quadBezTo>
                      <a:pt x="117" y="131"/>
                      <a:pt x="117" y="132"/>
                    </a:quadBezTo>
                    <a:cubicBezTo>
                      <a:pt x="117" y="132"/>
                      <a:pt x="118" y="133"/>
                      <a:pt x="118" y="134"/>
                    </a:cubicBezTo>
                    <a:cubicBezTo>
                      <a:pt x="120" y="138"/>
                      <a:pt x="121" y="143"/>
                      <a:pt x="121" y="148"/>
                    </a:cubicBezTo>
                    <a:cubicBezTo>
                      <a:pt x="117" y="140"/>
                      <a:pt x="111" y="136"/>
                      <a:pt x="103" y="134"/>
                    </a:cubicBezTo>
                    <a:cubicBezTo>
                      <a:pt x="104" y="134"/>
                      <a:pt x="104" y="133"/>
                      <a:pt x="104" y="133"/>
                    </a:cubicBezTo>
                    <a:quadBezTo>
                      <a:pt x="104" y="133"/>
                      <a:pt x="104" y="133"/>
                    </a:quadBezTo>
                    <a:cubicBezTo>
                      <a:pt x="103" y="133"/>
                      <a:pt x="101" y="133"/>
                      <a:pt x="100" y="133"/>
                    </a:cubicBezTo>
                    <a:cubicBezTo>
                      <a:pt x="95" y="132"/>
                      <a:pt x="89" y="131"/>
                      <a:pt x="84" y="131"/>
                    </a:cubicBezTo>
                    <a:cubicBezTo>
                      <a:pt x="83" y="131"/>
                      <a:pt x="82" y="131"/>
                      <a:pt x="82" y="131"/>
                    </a:cubicBezTo>
                    <a:cubicBezTo>
                      <a:pt x="81" y="131"/>
                      <a:pt x="80" y="131"/>
                      <a:pt x="79" y="131"/>
                    </a:cubicBezTo>
                    <a:quadBezTo>
                      <a:pt x="78" y="131"/>
                      <a:pt x="77" y="131"/>
                    </a:quadBezTo>
                    <a:cubicBezTo>
                      <a:pt x="77" y="131"/>
                      <a:pt x="76" y="131"/>
                      <a:pt x="75" y="131"/>
                    </a:cubicBezTo>
                    <a:cubicBezTo>
                      <a:pt x="70" y="131"/>
                      <a:pt x="64" y="131"/>
                      <a:pt x="59" y="131"/>
                    </a:cubicBezTo>
                    <a:cubicBezTo>
                      <a:pt x="52" y="131"/>
                      <a:pt x="46" y="131"/>
                      <a:pt x="40" y="131"/>
                    </a:cubicBezTo>
                    <a:quadBezTo>
                      <a:pt x="39" y="131"/>
                      <a:pt x="38" y="131"/>
                    </a:quad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/>
              <a:lstStyle/>
              <a:p>
                <a:pPr lvl="0">
                  <a:defRPr lang="ko-KR" altLang="en-US"/>
                </a:pPr>
                <a:endParaRPr lang="en-US"/>
              </a:p>
            </p:txBody>
          </p:sp>
          <p:sp>
            <p:nvSpPr>
              <p:cNvPr id="10" name="Freeform 14"/>
              <p:cNvSpPr>
                <a:spLocks noEditPoints="1"/>
              </p:cNvSpPr>
              <p:nvPr/>
            </p:nvSpPr>
            <p:spPr>
              <a:xfrm>
                <a:off x="3082" y="980"/>
                <a:ext cx="1488" cy="1490"/>
              </a:xfrm>
              <a:custGeom>
                <a:avLst/>
                <a:gdLst>
                  <a:gd name="T0" fmla="*/ 386 w 628"/>
                  <a:gd name="T1" fmla="*/ 53 h 629"/>
                  <a:gd name="T2" fmla="*/ 441 w 628"/>
                  <a:gd name="T3" fmla="*/ 73 h 629"/>
                  <a:gd name="T4" fmla="*/ 537 w 628"/>
                  <a:gd name="T5" fmla="*/ 92 h 629"/>
                  <a:gd name="T6" fmla="*/ 537 w 628"/>
                  <a:gd name="T7" fmla="*/ 136 h 629"/>
                  <a:gd name="T8" fmla="*/ 547 w 628"/>
                  <a:gd name="T9" fmla="*/ 174 h 629"/>
                  <a:gd name="T10" fmla="*/ 571 w 628"/>
                  <a:gd name="T11" fmla="*/ 222 h 629"/>
                  <a:gd name="T12" fmla="*/ 604 w 628"/>
                  <a:gd name="T13" fmla="*/ 288 h 629"/>
                  <a:gd name="T14" fmla="*/ 603 w 628"/>
                  <a:gd name="T15" fmla="*/ 339 h 629"/>
                  <a:gd name="T16" fmla="*/ 573 w 628"/>
                  <a:gd name="T17" fmla="*/ 395 h 629"/>
                  <a:gd name="T18" fmla="*/ 558 w 628"/>
                  <a:gd name="T19" fmla="*/ 434 h 629"/>
                  <a:gd name="T20" fmla="*/ 536 w 628"/>
                  <a:gd name="T21" fmla="*/ 523 h 629"/>
                  <a:gd name="T22" fmla="*/ 516 w 628"/>
                  <a:gd name="T23" fmla="*/ 532 h 629"/>
                  <a:gd name="T24" fmla="*/ 495 w 628"/>
                  <a:gd name="T25" fmla="*/ 536 h 629"/>
                  <a:gd name="T26" fmla="*/ 457 w 628"/>
                  <a:gd name="T27" fmla="*/ 546 h 629"/>
                  <a:gd name="T28" fmla="*/ 421 w 628"/>
                  <a:gd name="T29" fmla="*/ 562 h 629"/>
                  <a:gd name="T30" fmla="*/ 396 w 628"/>
                  <a:gd name="T31" fmla="*/ 574 h 629"/>
                  <a:gd name="T32" fmla="*/ 313 w 628"/>
                  <a:gd name="T33" fmla="*/ 629 h 629"/>
                  <a:gd name="T34" fmla="*/ 294 w 628"/>
                  <a:gd name="T35" fmla="*/ 609 h 629"/>
                  <a:gd name="T36" fmla="*/ 250 w 628"/>
                  <a:gd name="T37" fmla="*/ 576 h 629"/>
                  <a:gd name="T38" fmla="*/ 189 w 628"/>
                  <a:gd name="T39" fmla="*/ 556 h 629"/>
                  <a:gd name="T40" fmla="*/ 141 w 628"/>
                  <a:gd name="T41" fmla="*/ 536 h 629"/>
                  <a:gd name="T42" fmla="*/ 93 w 628"/>
                  <a:gd name="T43" fmla="*/ 531 h 629"/>
                  <a:gd name="T44" fmla="*/ 70 w 628"/>
                  <a:gd name="T45" fmla="*/ 435 h 629"/>
                  <a:gd name="T46" fmla="*/ 43 w 628"/>
                  <a:gd name="T47" fmla="*/ 355 h 629"/>
                  <a:gd name="T48" fmla="*/ 6 w 628"/>
                  <a:gd name="T49" fmla="*/ 321 h 629"/>
                  <a:gd name="T50" fmla="*/ 35 w 628"/>
                  <a:gd name="T51" fmla="*/ 278 h 629"/>
                  <a:gd name="T52" fmla="*/ 58 w 628"/>
                  <a:gd name="T53" fmla="*/ 221 h 629"/>
                  <a:gd name="T54" fmla="*/ 82 w 628"/>
                  <a:gd name="T55" fmla="*/ 172 h 629"/>
                  <a:gd name="T56" fmla="*/ 93 w 628"/>
                  <a:gd name="T57" fmla="*/ 102 h 629"/>
                  <a:gd name="T58" fmla="*/ 131 w 628"/>
                  <a:gd name="T59" fmla="*/ 91 h 629"/>
                  <a:gd name="T60" fmla="*/ 220 w 628"/>
                  <a:gd name="T61" fmla="*/ 58 h 629"/>
                  <a:gd name="T62" fmla="*/ 271 w 628"/>
                  <a:gd name="T63" fmla="*/ 41 h 629"/>
                  <a:gd name="T64" fmla="*/ 308 w 628"/>
                  <a:gd name="T65" fmla="*/ 6 h 629"/>
                  <a:gd name="T66" fmla="*/ 333 w 628"/>
                  <a:gd name="T67" fmla="*/ 18 h 629"/>
                  <a:gd name="T68" fmla="*/ 207 w 628"/>
                  <a:gd name="T69" fmla="*/ 538 h 629"/>
                  <a:gd name="T70" fmla="*/ 297 w 628"/>
                  <a:gd name="T71" fmla="*/ 576 h 629"/>
                  <a:gd name="T72" fmla="*/ 338 w 628"/>
                  <a:gd name="T73" fmla="*/ 570 h 629"/>
                  <a:gd name="T74" fmla="*/ 426 w 628"/>
                  <a:gd name="T75" fmla="*/ 535 h 629"/>
                  <a:gd name="T76" fmla="*/ 443 w 628"/>
                  <a:gd name="T77" fmla="*/ 526 h 629"/>
                  <a:gd name="T78" fmla="*/ 512 w 628"/>
                  <a:gd name="T79" fmla="*/ 512 h 629"/>
                  <a:gd name="T80" fmla="*/ 520 w 628"/>
                  <a:gd name="T81" fmla="*/ 452 h 629"/>
                  <a:gd name="T82" fmla="*/ 541 w 628"/>
                  <a:gd name="T83" fmla="*/ 418 h 629"/>
                  <a:gd name="T84" fmla="*/ 545 w 628"/>
                  <a:gd name="T85" fmla="*/ 403 h 629"/>
                  <a:gd name="T86" fmla="*/ 554 w 628"/>
                  <a:gd name="T87" fmla="*/ 377 h 629"/>
                  <a:gd name="T88" fmla="*/ 567 w 628"/>
                  <a:gd name="T89" fmla="*/ 343 h 629"/>
                  <a:gd name="T90" fmla="*/ 563 w 628"/>
                  <a:gd name="T91" fmla="*/ 279 h 629"/>
                  <a:gd name="T92" fmla="*/ 552 w 628"/>
                  <a:gd name="T93" fmla="*/ 241 h 629"/>
                  <a:gd name="T94" fmla="*/ 512 w 628"/>
                  <a:gd name="T95" fmla="*/ 141 h 629"/>
                  <a:gd name="T96" fmla="*/ 456 w 628"/>
                  <a:gd name="T97" fmla="*/ 109 h 629"/>
                  <a:gd name="T98" fmla="*/ 401 w 628"/>
                  <a:gd name="T99" fmla="*/ 81 h 629"/>
                  <a:gd name="T100" fmla="*/ 370 w 628"/>
                  <a:gd name="T101" fmla="*/ 72 h 629"/>
                  <a:gd name="T102" fmla="*/ 320 w 628"/>
                  <a:gd name="T103" fmla="*/ 40 h 629"/>
                  <a:gd name="T104" fmla="*/ 281 w 628"/>
                  <a:gd name="T105" fmla="*/ 64 h 629"/>
                  <a:gd name="T106" fmla="*/ 234 w 628"/>
                  <a:gd name="T107" fmla="*/ 78 h 629"/>
                  <a:gd name="T108" fmla="*/ 149 w 628"/>
                  <a:gd name="T109" fmla="*/ 115 h 629"/>
                  <a:gd name="T110" fmla="*/ 109 w 628"/>
                  <a:gd name="T111" fmla="*/ 173 h 629"/>
                  <a:gd name="T112" fmla="*/ 85 w 628"/>
                  <a:gd name="T113" fmla="*/ 218 h 629"/>
                  <a:gd name="T114" fmla="*/ 43 w 628"/>
                  <a:gd name="T115" fmla="*/ 304 h 629"/>
                  <a:gd name="T116" fmla="*/ 72 w 628"/>
                  <a:gd name="T117" fmla="*/ 368 h 629"/>
                  <a:gd name="T118" fmla="*/ 84 w 628"/>
                  <a:gd name="T119" fmla="*/ 409 h 629"/>
                  <a:gd name="T120" fmla="*/ 114 w 628"/>
                  <a:gd name="T121" fmla="*/ 479 h 629"/>
                  <a:gd name="T122" fmla="*/ 153 w 628"/>
                  <a:gd name="T123" fmla="*/ 512 h 629"/>
                  <a:gd name="T124" fmla="*/ 200 w 628"/>
                  <a:gd name="T125" fmla="*/ 534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28" h="629">
                    <a:moveTo>
                      <a:pt x="346" y="33"/>
                    </a:moveTo>
                    <a:cubicBezTo>
                      <a:pt x="346" y="34"/>
                      <a:pt x="347" y="33"/>
                      <a:pt x="347" y="32"/>
                    </a:cubicBezTo>
                    <a:cubicBezTo>
                      <a:pt x="357" y="45"/>
                      <a:pt x="373" y="48"/>
                      <a:pt x="388" y="51"/>
                    </a:cubicBezTo>
                    <a:cubicBezTo>
                      <a:pt x="387" y="52"/>
                      <a:pt x="386" y="52"/>
                      <a:pt x="386" y="53"/>
                    </a:cubicBezTo>
                    <a:cubicBezTo>
                      <a:pt x="386" y="53"/>
                      <a:pt x="387" y="53"/>
                      <a:pt x="387" y="53"/>
                    </a:cubicBezTo>
                    <a:cubicBezTo>
                      <a:pt x="393" y="51"/>
                      <a:pt x="398" y="55"/>
                      <a:pt x="404" y="56"/>
                    </a:cubicBezTo>
                    <a:cubicBezTo>
                      <a:pt x="409" y="58"/>
                      <a:pt x="414" y="60"/>
                      <a:pt x="419" y="62"/>
                    </a:cubicBezTo>
                    <a:cubicBezTo>
                      <a:pt x="426" y="66"/>
                      <a:pt x="433" y="69"/>
                      <a:pt x="441" y="73"/>
                    </a:cubicBezTo>
                    <a:cubicBezTo>
                      <a:pt x="450" y="78"/>
                      <a:pt x="459" y="83"/>
                      <a:pt x="469" y="88"/>
                    </a:cubicBezTo>
                    <a:cubicBezTo>
                      <a:pt x="472" y="90"/>
                      <a:pt x="476" y="90"/>
                      <a:pt x="480" y="91"/>
                    </a:cubicBezTo>
                    <a:cubicBezTo>
                      <a:pt x="491" y="92"/>
                      <a:pt x="503" y="91"/>
                      <a:pt x="514" y="92"/>
                    </a:cubicBezTo>
                    <a:cubicBezTo>
                      <a:pt x="521" y="92"/>
                      <a:pt x="529" y="91"/>
                      <a:pt x="537" y="92"/>
                    </a:cubicBezTo>
                    <a:cubicBezTo>
                      <a:pt x="537" y="95"/>
                      <a:pt x="536" y="99"/>
                      <a:pt x="536" y="102"/>
                    </a:cubicBezTo>
                    <a:quadBezTo>
                      <a:pt x="535" y="102"/>
                      <a:pt x="536" y="102"/>
                    </a:quadBezTo>
                    <a:quadBezTo>
                      <a:pt x="536" y="102"/>
                      <a:pt x="537" y="102"/>
                    </a:quadBezTo>
                    <a:cubicBezTo>
                      <a:pt x="537" y="113"/>
                      <a:pt x="537" y="125"/>
                      <a:pt x="537" y="136"/>
                    </a:cubicBezTo>
                    <a:cubicBezTo>
                      <a:pt x="536" y="144"/>
                      <a:pt x="537" y="153"/>
                      <a:pt x="540" y="161"/>
                    </a:cubicBezTo>
                    <a:cubicBezTo>
                      <a:pt x="541" y="163"/>
                      <a:pt x="543" y="166"/>
                      <a:pt x="545" y="169"/>
                    </a:cubicBezTo>
                    <a:cubicBezTo>
                      <a:pt x="545" y="170"/>
                      <a:pt x="546" y="172"/>
                      <a:pt x="546" y="173"/>
                    </a:cubicBezTo>
                    <a:quadBezTo>
                      <a:pt x="546" y="174"/>
                      <a:pt x="547" y="174"/>
                    </a:quadBezTo>
                    <a:cubicBezTo>
                      <a:pt x="552" y="178"/>
                      <a:pt x="554" y="184"/>
                      <a:pt x="557" y="190"/>
                    </a:cubicBezTo>
                    <a:cubicBezTo>
                      <a:pt x="561" y="198"/>
                      <a:pt x="564" y="206"/>
                      <a:pt x="568" y="214"/>
                    </a:cubicBezTo>
                    <a:cubicBezTo>
                      <a:pt x="568" y="215"/>
                      <a:pt x="568" y="217"/>
                      <a:pt x="568" y="217"/>
                    </a:cubicBezTo>
                    <a:cubicBezTo>
                      <a:pt x="569" y="219"/>
                      <a:pt x="570" y="221"/>
                      <a:pt x="571" y="222"/>
                    </a:cubicBezTo>
                    <a:cubicBezTo>
                      <a:pt x="572" y="227"/>
                      <a:pt x="574" y="231"/>
                      <a:pt x="575" y="235"/>
                    </a:cubicBezTo>
                    <a:cubicBezTo>
                      <a:pt x="577" y="241"/>
                      <a:pt x="578" y="248"/>
                      <a:pt x="579" y="254"/>
                    </a:cubicBezTo>
                    <a:cubicBezTo>
                      <a:pt x="582" y="262"/>
                      <a:pt x="585" y="270"/>
                      <a:pt x="592" y="277"/>
                    </a:cubicBezTo>
                    <a:cubicBezTo>
                      <a:pt x="596" y="280"/>
                      <a:pt x="600" y="284"/>
                      <a:pt x="604" y="288"/>
                    </a:cubicBezTo>
                    <a:cubicBezTo>
                      <a:pt x="611" y="295"/>
                      <a:pt x="617" y="302"/>
                      <a:pt x="624" y="309"/>
                    </a:cubicBezTo>
                    <a:cubicBezTo>
                      <a:pt x="626" y="310"/>
                      <a:pt x="627" y="312"/>
                      <a:pt x="628" y="313"/>
                    </a:cubicBezTo>
                    <a:cubicBezTo>
                      <a:pt x="624" y="318"/>
                      <a:pt x="620" y="322"/>
                      <a:pt x="616" y="326"/>
                    </a:cubicBezTo>
                    <a:cubicBezTo>
                      <a:pt x="612" y="331"/>
                      <a:pt x="607" y="335"/>
                      <a:pt x="603" y="339"/>
                    </a:cubicBezTo>
                    <a:cubicBezTo>
                      <a:pt x="598" y="345"/>
                      <a:pt x="593" y="350"/>
                      <a:pt x="588" y="355"/>
                    </a:cubicBezTo>
                    <a:cubicBezTo>
                      <a:pt x="583" y="360"/>
                      <a:pt x="582" y="367"/>
                      <a:pt x="580" y="374"/>
                    </a:cubicBezTo>
                    <a:cubicBezTo>
                      <a:pt x="578" y="380"/>
                      <a:pt x="577" y="387"/>
                      <a:pt x="575" y="393"/>
                    </a:cubicBezTo>
                    <a:cubicBezTo>
                      <a:pt x="575" y="394"/>
                      <a:pt x="574" y="395"/>
                      <a:pt x="573" y="395"/>
                    </a:cubicBezTo>
                    <a:cubicBezTo>
                      <a:pt x="573" y="396"/>
                      <a:pt x="572" y="397"/>
                      <a:pt x="572" y="397"/>
                    </a:cubicBezTo>
                    <a:cubicBezTo>
                      <a:pt x="574" y="398"/>
                      <a:pt x="573" y="400"/>
                      <a:pt x="572" y="401"/>
                    </a:cubicBezTo>
                    <a:cubicBezTo>
                      <a:pt x="568" y="411"/>
                      <a:pt x="564" y="421"/>
                      <a:pt x="561" y="430"/>
                    </a:cubicBezTo>
                    <a:cubicBezTo>
                      <a:pt x="560" y="431"/>
                      <a:pt x="559" y="432"/>
                      <a:pt x="558" y="434"/>
                    </a:cubicBezTo>
                    <a:cubicBezTo>
                      <a:pt x="557" y="434"/>
                      <a:pt x="557" y="436"/>
                      <a:pt x="556" y="438"/>
                    </a:cubicBezTo>
                    <a:cubicBezTo>
                      <a:pt x="552" y="446"/>
                      <a:pt x="547" y="454"/>
                      <a:pt x="542" y="463"/>
                    </a:cubicBezTo>
                    <a:cubicBezTo>
                      <a:pt x="537" y="472"/>
                      <a:pt x="536" y="481"/>
                      <a:pt x="537" y="491"/>
                    </a:cubicBezTo>
                    <a:cubicBezTo>
                      <a:pt x="537" y="502"/>
                      <a:pt x="536" y="512"/>
                      <a:pt x="536" y="523"/>
                    </a:cubicBezTo>
                    <a:cubicBezTo>
                      <a:pt x="536" y="527"/>
                      <a:pt x="537" y="532"/>
                      <a:pt x="536" y="536"/>
                    </a:cubicBezTo>
                    <a:cubicBezTo>
                      <a:pt x="536" y="536"/>
                      <a:pt x="535" y="535"/>
                      <a:pt x="535" y="535"/>
                    </a:cubicBezTo>
                    <a:cubicBezTo>
                      <a:pt x="529" y="538"/>
                      <a:pt x="522" y="536"/>
                      <a:pt x="516" y="537"/>
                    </a:cubicBezTo>
                    <a:cubicBezTo>
                      <a:pt x="516" y="535"/>
                      <a:pt x="516" y="533"/>
                      <a:pt x="516" y="532"/>
                    </a:cubicBezTo>
                    <a:quadBezTo>
                      <a:pt x="516" y="532"/>
                      <a:pt x="516" y="532"/>
                    </a:quadBezTo>
                    <a:cubicBezTo>
                      <a:pt x="515" y="533"/>
                      <a:pt x="515" y="534"/>
                      <a:pt x="515" y="535"/>
                    </a:cubicBezTo>
                    <a:cubicBezTo>
                      <a:pt x="514" y="536"/>
                      <a:pt x="513" y="536"/>
                      <a:pt x="513" y="536"/>
                    </a:cubicBezTo>
                    <a:cubicBezTo>
                      <a:pt x="507" y="536"/>
                      <a:pt x="501" y="536"/>
                      <a:pt x="495" y="536"/>
                    </a:cubicBezTo>
                    <a:cubicBezTo>
                      <a:pt x="492" y="536"/>
                      <a:pt x="489" y="537"/>
                      <a:pt x="487" y="536"/>
                    </a:cubicBezTo>
                    <a:cubicBezTo>
                      <a:pt x="486" y="536"/>
                      <a:pt x="485" y="535"/>
                      <a:pt x="484" y="535"/>
                    </a:cubicBezTo>
                    <a:cubicBezTo>
                      <a:pt x="482" y="536"/>
                      <a:pt x="480" y="537"/>
                      <a:pt x="477" y="537"/>
                    </a:cubicBezTo>
                    <a:cubicBezTo>
                      <a:pt x="470" y="538"/>
                      <a:pt x="464" y="542"/>
                      <a:pt x="457" y="546"/>
                    </a:cubicBezTo>
                    <a:cubicBezTo>
                      <a:pt x="447" y="552"/>
                      <a:pt x="436" y="557"/>
                      <a:pt x="426" y="563"/>
                    </a:cubicBezTo>
                    <a:cubicBezTo>
                      <a:pt x="425" y="563"/>
                      <a:pt x="424" y="564"/>
                      <a:pt x="423" y="564"/>
                    </a:cubicBezTo>
                    <a:cubicBezTo>
                      <a:pt x="422" y="563"/>
                      <a:pt x="422" y="562"/>
                      <a:pt x="422" y="561"/>
                    </a:cubicBezTo>
                    <a:cubicBezTo>
                      <a:pt x="422" y="562"/>
                      <a:pt x="421" y="562"/>
                      <a:pt x="421" y="562"/>
                    </a:cubicBezTo>
                    <a:cubicBezTo>
                      <a:pt x="422" y="564"/>
                      <a:pt x="420" y="565"/>
                      <a:pt x="419" y="566"/>
                    </a:cubicBezTo>
                    <a:cubicBezTo>
                      <a:pt x="415" y="567"/>
                      <a:pt x="412" y="568"/>
                      <a:pt x="408" y="570"/>
                    </a:cubicBezTo>
                    <a:cubicBezTo>
                      <a:pt x="408" y="569"/>
                      <a:pt x="408" y="568"/>
                      <a:pt x="408" y="567"/>
                    </a:cubicBezTo>
                    <a:cubicBezTo>
                      <a:pt x="406" y="573"/>
                      <a:pt x="400" y="572"/>
                      <a:pt x="396" y="574"/>
                    </a:cubicBezTo>
                    <a:cubicBezTo>
                      <a:pt x="387" y="576"/>
                      <a:pt x="378" y="578"/>
                      <a:pt x="369" y="580"/>
                    </a:cubicBezTo>
                    <a:cubicBezTo>
                      <a:pt x="363" y="583"/>
                      <a:pt x="356" y="586"/>
                      <a:pt x="351" y="592"/>
                    </a:cubicBezTo>
                    <a:cubicBezTo>
                      <a:pt x="341" y="602"/>
                      <a:pt x="331" y="612"/>
                      <a:pt x="320" y="622"/>
                    </a:cubicBezTo>
                    <a:cubicBezTo>
                      <a:pt x="318" y="624"/>
                      <a:pt x="316" y="626"/>
                      <a:pt x="313" y="629"/>
                    </a:cubicBezTo>
                    <a:cubicBezTo>
                      <a:pt x="312" y="627"/>
                      <a:pt x="312" y="625"/>
                      <a:pt x="310" y="623"/>
                    </a:cubicBezTo>
                    <a:cubicBezTo>
                      <a:pt x="308" y="621"/>
                      <a:pt x="305" y="620"/>
                      <a:pt x="303" y="618"/>
                    </a:cubicBezTo>
                    <a:cubicBezTo>
                      <a:pt x="301" y="616"/>
                      <a:pt x="299" y="613"/>
                      <a:pt x="297" y="611"/>
                    </a:cubicBezTo>
                    <a:cubicBezTo>
                      <a:pt x="296" y="610"/>
                      <a:pt x="295" y="609"/>
                      <a:pt x="294" y="609"/>
                    </a:cubicBezTo>
                    <a:cubicBezTo>
                      <a:pt x="288" y="602"/>
                      <a:pt x="282" y="596"/>
                      <a:pt x="275" y="590"/>
                    </a:cubicBezTo>
                    <a:cubicBezTo>
                      <a:pt x="271" y="586"/>
                      <a:pt x="265" y="583"/>
                      <a:pt x="259" y="581"/>
                    </a:cubicBezTo>
                    <a:cubicBezTo>
                      <a:pt x="258" y="581"/>
                      <a:pt x="258" y="580"/>
                      <a:pt x="256" y="579"/>
                    </a:cubicBezTo>
                    <a:cubicBezTo>
                      <a:pt x="254" y="581"/>
                      <a:pt x="252" y="580"/>
                      <a:pt x="250" y="576"/>
                    </a:cubicBezTo>
                    <a:cubicBezTo>
                      <a:pt x="250" y="577"/>
                      <a:pt x="249" y="578"/>
                      <a:pt x="249" y="579"/>
                    </a:cubicBezTo>
                    <a:cubicBezTo>
                      <a:pt x="248" y="578"/>
                      <a:pt x="247" y="578"/>
                      <a:pt x="246" y="577"/>
                    </a:cubicBezTo>
                    <a:cubicBezTo>
                      <a:pt x="242" y="576"/>
                      <a:pt x="239" y="576"/>
                      <a:pt x="236" y="575"/>
                    </a:cubicBezTo>
                    <a:cubicBezTo>
                      <a:pt x="220" y="570"/>
                      <a:pt x="204" y="564"/>
                      <a:pt x="189" y="556"/>
                    </a:cubicBezTo>
                    <a:cubicBezTo>
                      <a:pt x="183" y="553"/>
                      <a:pt x="177" y="550"/>
                      <a:pt x="171" y="546"/>
                    </a:cubicBezTo>
                    <a:cubicBezTo>
                      <a:pt x="169" y="544"/>
                      <a:pt x="166" y="542"/>
                      <a:pt x="164" y="540"/>
                    </a:cubicBezTo>
                    <a:cubicBezTo>
                      <a:pt x="163" y="540"/>
                      <a:pt x="162" y="540"/>
                      <a:pt x="161" y="540"/>
                    </a:cubicBezTo>
                    <a:cubicBezTo>
                      <a:pt x="154" y="537"/>
                      <a:pt x="148" y="536"/>
                      <a:pt x="141" y="536"/>
                    </a:cubicBezTo>
                    <a:cubicBezTo>
                      <a:pt x="132" y="536"/>
                      <a:pt x="122" y="536"/>
                      <a:pt x="113" y="536"/>
                    </a:cubicBezTo>
                    <a:cubicBezTo>
                      <a:pt x="106" y="536"/>
                      <a:pt x="99" y="536"/>
                      <a:pt x="92" y="536"/>
                    </a:cubicBezTo>
                    <a:cubicBezTo>
                      <a:pt x="92" y="534"/>
                      <a:pt x="92" y="532"/>
                      <a:pt x="92" y="530"/>
                    </a:cubicBezTo>
                    <a:cubicBezTo>
                      <a:pt x="93" y="530"/>
                      <a:pt x="93" y="531"/>
                      <a:pt x="93" y="531"/>
                    </a:cubicBezTo>
                    <a:cubicBezTo>
                      <a:pt x="93" y="529"/>
                      <a:pt x="92" y="528"/>
                      <a:pt x="92" y="527"/>
                    </a:cubicBezTo>
                    <a:cubicBezTo>
                      <a:pt x="92" y="514"/>
                      <a:pt x="92" y="500"/>
                      <a:pt x="92" y="487"/>
                    </a:cubicBezTo>
                    <a:cubicBezTo>
                      <a:pt x="92" y="477"/>
                      <a:pt x="89" y="468"/>
                      <a:pt x="84" y="460"/>
                    </a:cubicBezTo>
                    <a:cubicBezTo>
                      <a:pt x="79" y="452"/>
                      <a:pt x="74" y="443"/>
                      <a:pt x="70" y="435"/>
                    </a:cubicBezTo>
                    <a:cubicBezTo>
                      <a:pt x="66" y="426"/>
                      <a:pt x="62" y="418"/>
                      <a:pt x="59" y="409"/>
                    </a:cubicBezTo>
                    <a:cubicBezTo>
                      <a:pt x="55" y="398"/>
                      <a:pt x="51" y="386"/>
                      <a:pt x="48" y="375"/>
                    </a:cubicBezTo>
                    <a:cubicBezTo>
                      <a:pt x="46" y="368"/>
                      <a:pt x="44" y="361"/>
                      <a:pt x="40" y="355"/>
                    </a:cubicBezTo>
                    <a:cubicBezTo>
                      <a:pt x="41" y="355"/>
                      <a:pt x="42" y="355"/>
                      <a:pt x="43" y="355"/>
                    </a:cubicBezTo>
                    <a:quadBezTo>
                      <a:pt x="42" y="354"/>
                      <a:pt x="42" y="354"/>
                    </a:quadBezTo>
                    <a:cubicBezTo>
                      <a:pt x="39" y="354"/>
                      <a:pt x="38" y="353"/>
                      <a:pt x="36" y="351"/>
                    </a:cubicBezTo>
                    <a:cubicBezTo>
                      <a:pt x="33" y="348"/>
                      <a:pt x="31" y="344"/>
                      <a:pt x="28" y="341"/>
                    </a:cubicBezTo>
                    <a:cubicBezTo>
                      <a:pt x="21" y="335"/>
                      <a:pt x="14" y="328"/>
                      <a:pt x="6" y="321"/>
                    </a:cubicBezTo>
                    <a:cubicBezTo>
                      <a:pt x="5" y="319"/>
                      <a:pt x="2" y="318"/>
                      <a:pt x="1" y="316"/>
                    </a:cubicBezTo>
                    <a:cubicBezTo>
                      <a:pt x="0" y="315"/>
                      <a:pt x="0" y="313"/>
                      <a:pt x="1" y="312"/>
                    </a:cubicBezTo>
                    <a:cubicBezTo>
                      <a:pt x="9" y="304"/>
                      <a:pt x="17" y="297"/>
                      <a:pt x="25" y="289"/>
                    </a:cubicBezTo>
                    <a:cubicBezTo>
                      <a:pt x="28" y="285"/>
                      <a:pt x="32" y="281"/>
                      <a:pt x="35" y="278"/>
                    </a:cubicBezTo>
                    <a:cubicBezTo>
                      <a:pt x="36" y="277"/>
                      <a:pt x="37" y="277"/>
                      <a:pt x="38" y="276"/>
                    </a:cubicBezTo>
                    <a:cubicBezTo>
                      <a:pt x="39" y="275"/>
                      <a:pt x="39" y="274"/>
                      <a:pt x="40" y="272"/>
                    </a:cubicBezTo>
                    <a:cubicBezTo>
                      <a:pt x="45" y="265"/>
                      <a:pt x="47" y="257"/>
                      <a:pt x="49" y="248"/>
                    </a:cubicBezTo>
                    <a:cubicBezTo>
                      <a:pt x="52" y="239"/>
                      <a:pt x="54" y="230"/>
                      <a:pt x="58" y="221"/>
                    </a:cubicBezTo>
                    <a:cubicBezTo>
                      <a:pt x="59" y="217"/>
                      <a:pt x="60" y="212"/>
                      <a:pt x="63" y="208"/>
                    </a:cubicBezTo>
                    <a:cubicBezTo>
                      <a:pt x="65" y="203"/>
                      <a:pt x="67" y="198"/>
                      <a:pt x="69" y="193"/>
                    </a:cubicBezTo>
                    <a:cubicBezTo>
                      <a:pt x="73" y="186"/>
                      <a:pt x="77" y="179"/>
                      <a:pt x="81" y="173"/>
                    </a:cubicBezTo>
                    <a:cubicBezTo>
                      <a:pt x="81" y="172"/>
                      <a:pt x="82" y="172"/>
                      <a:pt x="82" y="172"/>
                    </a:cubicBezTo>
                    <a:cubicBezTo>
                      <a:pt x="83" y="170"/>
                      <a:pt x="84" y="168"/>
                      <a:pt x="85" y="166"/>
                    </a:cubicBezTo>
                    <a:cubicBezTo>
                      <a:pt x="89" y="160"/>
                      <a:pt x="91" y="153"/>
                      <a:pt x="91" y="146"/>
                    </a:cubicBezTo>
                    <a:cubicBezTo>
                      <a:pt x="91" y="132"/>
                      <a:pt x="92" y="118"/>
                      <a:pt x="92" y="104"/>
                    </a:cubicBezTo>
                    <a:cubicBezTo>
                      <a:pt x="92" y="104"/>
                      <a:pt x="93" y="103"/>
                      <a:pt x="93" y="102"/>
                    </a:cubicBezTo>
                    <a:cubicBezTo>
                      <a:pt x="93" y="101"/>
                      <a:pt x="94" y="100"/>
                      <a:pt x="94" y="99"/>
                    </a:cubicBezTo>
                    <a:cubicBezTo>
                      <a:pt x="93" y="99"/>
                      <a:pt x="93" y="100"/>
                      <a:pt x="92" y="101"/>
                    </a:cubicBezTo>
                    <a:cubicBezTo>
                      <a:pt x="92" y="97"/>
                      <a:pt x="92" y="95"/>
                      <a:pt x="92" y="91"/>
                    </a:cubicBezTo>
                    <a:cubicBezTo>
                      <a:pt x="105" y="91"/>
                      <a:pt x="118" y="91"/>
                      <a:pt x="131" y="91"/>
                    </a:cubicBezTo>
                    <a:cubicBezTo>
                      <a:pt x="136" y="91"/>
                      <a:pt x="142" y="91"/>
                      <a:pt x="147" y="91"/>
                    </a:cubicBezTo>
                    <a:cubicBezTo>
                      <a:pt x="157" y="91"/>
                      <a:pt x="164" y="85"/>
                      <a:pt x="172" y="81"/>
                    </a:cubicBezTo>
                    <a:cubicBezTo>
                      <a:pt x="180" y="77"/>
                      <a:pt x="187" y="73"/>
                      <a:pt x="195" y="69"/>
                    </a:cubicBezTo>
                    <a:cubicBezTo>
                      <a:pt x="203" y="65"/>
                      <a:pt x="211" y="62"/>
                      <a:pt x="220" y="58"/>
                    </a:cubicBezTo>
                    <a:cubicBezTo>
                      <a:pt x="222" y="57"/>
                      <a:pt x="224" y="57"/>
                      <a:pt x="226" y="57"/>
                    </a:cubicBezTo>
                    <a:cubicBezTo>
                      <a:pt x="226" y="57"/>
                      <a:pt x="227" y="57"/>
                      <a:pt x="227" y="57"/>
                    </a:cubicBezTo>
                    <a:cubicBezTo>
                      <a:pt x="231" y="52"/>
                      <a:pt x="237" y="53"/>
                      <a:pt x="242" y="51"/>
                    </a:cubicBezTo>
                    <a:cubicBezTo>
                      <a:pt x="252" y="48"/>
                      <a:pt x="263" y="47"/>
                      <a:pt x="271" y="41"/>
                    </a:cubicBezTo>
                    <a:cubicBezTo>
                      <a:pt x="277" y="36"/>
                      <a:pt x="282" y="31"/>
                      <a:pt x="287" y="26"/>
                    </a:cubicBezTo>
                    <a:cubicBezTo>
                      <a:pt x="289" y="25"/>
                      <a:pt x="291" y="23"/>
                      <a:pt x="293" y="21"/>
                    </a:cubicBezTo>
                    <a:cubicBezTo>
                      <a:pt x="294" y="21"/>
                      <a:pt x="294" y="19"/>
                      <a:pt x="295" y="18"/>
                    </a:cubicBezTo>
                    <a:cubicBezTo>
                      <a:pt x="300" y="14"/>
                      <a:pt x="304" y="10"/>
                      <a:pt x="308" y="6"/>
                    </a:cubicBezTo>
                    <a:cubicBezTo>
                      <a:pt x="310" y="4"/>
                      <a:pt x="311" y="2"/>
                      <a:pt x="313" y="1"/>
                    </a:cubicBezTo>
                    <a:cubicBezTo>
                      <a:pt x="313" y="0"/>
                      <a:pt x="315" y="0"/>
                      <a:pt x="316" y="0"/>
                    </a:cubicBezTo>
                    <a:cubicBezTo>
                      <a:pt x="319" y="4"/>
                      <a:pt x="323" y="8"/>
                      <a:pt x="326" y="12"/>
                    </a:cubicBezTo>
                    <a:cubicBezTo>
                      <a:pt x="328" y="14"/>
                      <a:pt x="331" y="16"/>
                      <a:pt x="333" y="18"/>
                    </a:cubicBezTo>
                    <a:cubicBezTo>
                      <a:pt x="336" y="21"/>
                      <a:pt x="339" y="24"/>
                      <a:pt x="342" y="27"/>
                    </a:cubicBezTo>
                    <a:cubicBezTo>
                      <a:pt x="344" y="29"/>
                      <a:pt x="345" y="31"/>
                      <a:pt x="346" y="33"/>
                    </a:cubicBezTo>
                    <a:close/>
                    <a:moveTo>
                      <a:pt x="204" y="537"/>
                    </a:moveTo>
                    <a:cubicBezTo>
                      <a:pt x="205" y="537"/>
                      <a:pt x="206" y="537"/>
                      <a:pt x="207" y="538"/>
                    </a:cubicBezTo>
                    <a:cubicBezTo>
                      <a:pt x="209" y="538"/>
                      <a:pt x="212" y="540"/>
                      <a:pt x="214" y="541"/>
                    </a:cubicBezTo>
                    <a:cubicBezTo>
                      <a:pt x="226" y="546"/>
                      <a:pt x="237" y="550"/>
                      <a:pt x="249" y="554"/>
                    </a:cubicBezTo>
                    <a:cubicBezTo>
                      <a:pt x="255" y="555"/>
                      <a:pt x="262" y="557"/>
                      <a:pt x="268" y="558"/>
                    </a:cubicBezTo>
                    <a:cubicBezTo>
                      <a:pt x="279" y="561"/>
                      <a:pt x="288" y="568"/>
                      <a:pt x="297" y="576"/>
                    </a:cubicBezTo>
                    <a:cubicBezTo>
                      <a:pt x="303" y="582"/>
                      <a:pt x="308" y="588"/>
                      <a:pt x="315" y="594"/>
                    </a:cubicBezTo>
                    <a:cubicBezTo>
                      <a:pt x="318" y="590"/>
                      <a:pt x="322" y="586"/>
                      <a:pt x="326" y="582"/>
                    </a:cubicBezTo>
                    <a:cubicBezTo>
                      <a:pt x="329" y="578"/>
                      <a:pt x="333" y="576"/>
                      <a:pt x="336" y="572"/>
                    </a:cubicBezTo>
                    <a:quadBezTo>
                      <a:pt x="337" y="571"/>
                      <a:pt x="338" y="570"/>
                    </a:quadBezTo>
                    <a:cubicBezTo>
                      <a:pt x="341" y="567"/>
                      <a:pt x="346" y="565"/>
                      <a:pt x="351" y="562"/>
                    </a:cubicBezTo>
                    <a:cubicBezTo>
                      <a:pt x="355" y="559"/>
                      <a:pt x="360" y="558"/>
                      <a:pt x="365" y="557"/>
                    </a:cubicBezTo>
                    <a:cubicBezTo>
                      <a:pt x="380" y="553"/>
                      <a:pt x="395" y="549"/>
                      <a:pt x="410" y="543"/>
                    </a:cubicBezTo>
                    <a:cubicBezTo>
                      <a:pt x="415" y="540"/>
                      <a:pt x="420" y="538"/>
                      <a:pt x="426" y="535"/>
                    </a:cubicBezTo>
                    <a:cubicBezTo>
                      <a:pt x="430" y="533"/>
                      <a:pt x="434" y="531"/>
                      <a:pt x="438" y="529"/>
                    </a:cubicBezTo>
                    <a:cubicBezTo>
                      <a:pt x="438" y="531"/>
                      <a:pt x="438" y="532"/>
                      <a:pt x="439" y="534"/>
                    </a:cubicBezTo>
                    <a:cubicBezTo>
                      <a:pt x="439" y="534"/>
                      <a:pt x="440" y="533"/>
                      <a:pt x="440" y="533"/>
                    </a:cubicBezTo>
                    <a:cubicBezTo>
                      <a:pt x="438" y="529"/>
                      <a:pt x="440" y="527"/>
                      <a:pt x="443" y="526"/>
                    </a:cubicBezTo>
                    <a:cubicBezTo>
                      <a:pt x="453" y="519"/>
                      <a:pt x="463" y="514"/>
                      <a:pt x="475" y="513"/>
                    </a:cubicBezTo>
                    <a:cubicBezTo>
                      <a:pt x="475" y="513"/>
                      <a:pt x="475" y="514"/>
                      <a:pt x="475" y="514"/>
                    </a:cubicBezTo>
                    <a:cubicBezTo>
                      <a:pt x="476" y="513"/>
                      <a:pt x="477" y="512"/>
                      <a:pt x="478" y="512"/>
                    </a:cubicBezTo>
                    <a:cubicBezTo>
                      <a:pt x="489" y="512"/>
                      <a:pt x="500" y="512"/>
                      <a:pt x="512" y="512"/>
                    </a:cubicBezTo>
                    <a:cubicBezTo>
                      <a:pt x="512" y="504"/>
                      <a:pt x="512" y="496"/>
                      <a:pt x="512" y="488"/>
                    </a:cubicBezTo>
                    <a:cubicBezTo>
                      <a:pt x="512" y="481"/>
                      <a:pt x="513" y="475"/>
                      <a:pt x="514" y="468"/>
                    </a:cubicBezTo>
                    <a:cubicBezTo>
                      <a:pt x="514" y="467"/>
                      <a:pt x="516" y="465"/>
                      <a:pt x="516" y="464"/>
                    </a:cubicBezTo>
                    <a:cubicBezTo>
                      <a:pt x="515" y="460"/>
                      <a:pt x="518" y="456"/>
                      <a:pt x="520" y="452"/>
                    </a:cubicBezTo>
                    <a:cubicBezTo>
                      <a:pt x="522" y="449"/>
                      <a:pt x="525" y="446"/>
                      <a:pt x="526" y="443"/>
                    </a:cubicBezTo>
                    <a:cubicBezTo>
                      <a:pt x="527" y="440"/>
                      <a:pt x="530" y="437"/>
                      <a:pt x="531" y="434"/>
                    </a:cubicBezTo>
                    <a:cubicBezTo>
                      <a:pt x="533" y="430"/>
                      <a:pt x="535" y="426"/>
                      <a:pt x="538" y="421"/>
                    </a:cubicBezTo>
                    <a:cubicBezTo>
                      <a:pt x="538" y="420"/>
                      <a:pt x="540" y="419"/>
                      <a:pt x="541" y="418"/>
                    </a:cubicBezTo>
                    <a:cubicBezTo>
                      <a:pt x="541" y="418"/>
                      <a:pt x="541" y="417"/>
                      <a:pt x="540" y="417"/>
                    </a:cubicBezTo>
                    <a:cubicBezTo>
                      <a:pt x="541" y="414"/>
                      <a:pt x="542" y="411"/>
                      <a:pt x="544" y="408"/>
                    </a:cubicBezTo>
                    <a:quadBezTo>
                      <a:pt x="545" y="409"/>
                      <a:pt x="546" y="410"/>
                    </a:quadBezTo>
                    <a:cubicBezTo>
                      <a:pt x="545" y="407"/>
                      <a:pt x="545" y="405"/>
                      <a:pt x="545" y="403"/>
                    </a:cubicBezTo>
                    <a:cubicBezTo>
                      <a:pt x="548" y="396"/>
                      <a:pt x="550" y="388"/>
                      <a:pt x="553" y="381"/>
                    </a:cubicBezTo>
                    <a:cubicBezTo>
                      <a:pt x="554" y="380"/>
                      <a:pt x="555" y="379"/>
                      <a:pt x="556" y="378"/>
                    </a:cubicBezTo>
                    <a:cubicBezTo>
                      <a:pt x="556" y="378"/>
                      <a:pt x="556" y="377"/>
                      <a:pt x="557" y="377"/>
                    </a:cubicBezTo>
                    <a:cubicBezTo>
                      <a:pt x="556" y="377"/>
                      <a:pt x="555" y="377"/>
                      <a:pt x="554" y="377"/>
                    </a:cubicBezTo>
                    <a:cubicBezTo>
                      <a:pt x="556" y="371"/>
                      <a:pt x="557" y="365"/>
                      <a:pt x="558" y="360"/>
                    </a:cubicBezTo>
                    <a:cubicBezTo>
                      <a:pt x="558" y="359"/>
                      <a:pt x="560" y="359"/>
                      <a:pt x="560" y="359"/>
                    </a:cubicBezTo>
                    <a:cubicBezTo>
                      <a:pt x="560" y="357"/>
                      <a:pt x="560" y="355"/>
                      <a:pt x="561" y="354"/>
                    </a:cubicBezTo>
                    <a:cubicBezTo>
                      <a:pt x="562" y="350"/>
                      <a:pt x="564" y="346"/>
                      <a:pt x="567" y="343"/>
                    </a:cubicBezTo>
                    <a:cubicBezTo>
                      <a:pt x="574" y="335"/>
                      <a:pt x="581" y="327"/>
                      <a:pt x="588" y="320"/>
                    </a:cubicBezTo>
                    <a:cubicBezTo>
                      <a:pt x="590" y="318"/>
                      <a:pt x="592" y="316"/>
                      <a:pt x="594" y="314"/>
                    </a:cubicBezTo>
                    <a:cubicBezTo>
                      <a:pt x="588" y="308"/>
                      <a:pt x="583" y="303"/>
                      <a:pt x="577" y="297"/>
                    </a:cubicBezTo>
                    <a:cubicBezTo>
                      <a:pt x="572" y="291"/>
                      <a:pt x="567" y="286"/>
                      <a:pt x="563" y="279"/>
                    </a:cubicBezTo>
                    <a:quadBezTo>
                      <a:pt x="564" y="278"/>
                      <a:pt x="565" y="278"/>
                    </a:quadBezTo>
                    <a:cubicBezTo>
                      <a:pt x="560" y="276"/>
                      <a:pt x="554" y="258"/>
                      <a:pt x="556" y="255"/>
                    </a:cubicBezTo>
                    <a:cubicBezTo>
                      <a:pt x="555" y="253"/>
                      <a:pt x="555" y="252"/>
                      <a:pt x="554" y="252"/>
                    </a:cubicBezTo>
                    <a:cubicBezTo>
                      <a:pt x="553" y="248"/>
                      <a:pt x="553" y="245"/>
                      <a:pt x="552" y="241"/>
                    </a:cubicBezTo>
                    <a:cubicBezTo>
                      <a:pt x="548" y="232"/>
                      <a:pt x="545" y="223"/>
                      <a:pt x="541" y="213"/>
                    </a:cubicBezTo>
                    <a:cubicBezTo>
                      <a:pt x="537" y="205"/>
                      <a:pt x="533" y="196"/>
                      <a:pt x="528" y="188"/>
                    </a:cubicBezTo>
                    <a:cubicBezTo>
                      <a:pt x="525" y="184"/>
                      <a:pt x="523" y="180"/>
                      <a:pt x="520" y="176"/>
                    </a:cubicBezTo>
                    <a:cubicBezTo>
                      <a:pt x="514" y="165"/>
                      <a:pt x="512" y="153"/>
                      <a:pt x="512" y="141"/>
                    </a:cubicBezTo>
                    <a:cubicBezTo>
                      <a:pt x="512" y="133"/>
                      <a:pt x="512" y="124"/>
                      <a:pt x="512" y="115"/>
                    </a:cubicBezTo>
                    <a:cubicBezTo>
                      <a:pt x="503" y="115"/>
                      <a:pt x="494" y="115"/>
                      <a:pt x="485" y="115"/>
                    </a:cubicBezTo>
                    <a:cubicBezTo>
                      <a:pt x="480" y="115"/>
                      <a:pt x="474" y="115"/>
                      <a:pt x="469" y="114"/>
                    </a:cubicBezTo>
                    <a:cubicBezTo>
                      <a:pt x="464" y="113"/>
                      <a:pt x="460" y="111"/>
                      <a:pt x="456" y="109"/>
                    </a:cubicBezTo>
                    <a:cubicBezTo>
                      <a:pt x="454" y="108"/>
                      <a:pt x="451" y="109"/>
                      <a:pt x="451" y="105"/>
                    </a:cubicBezTo>
                    <a:cubicBezTo>
                      <a:pt x="449" y="105"/>
                      <a:pt x="448" y="105"/>
                      <a:pt x="447" y="104"/>
                    </a:cubicBezTo>
                    <a:cubicBezTo>
                      <a:pt x="442" y="102"/>
                      <a:pt x="437" y="98"/>
                      <a:pt x="432" y="96"/>
                    </a:cubicBezTo>
                    <a:cubicBezTo>
                      <a:pt x="422" y="91"/>
                      <a:pt x="411" y="86"/>
                      <a:pt x="401" y="81"/>
                    </a:cubicBezTo>
                    <a:cubicBezTo>
                      <a:pt x="399" y="81"/>
                      <a:pt x="398" y="80"/>
                      <a:pt x="397" y="79"/>
                    </a:cubicBezTo>
                    <a:cubicBezTo>
                      <a:pt x="396" y="79"/>
                      <a:pt x="395" y="79"/>
                      <a:pt x="394" y="79"/>
                    </a:cubicBezTo>
                    <a:cubicBezTo>
                      <a:pt x="393" y="78"/>
                      <a:pt x="391" y="77"/>
                      <a:pt x="390" y="77"/>
                    </a:cubicBezTo>
                    <a:cubicBezTo>
                      <a:pt x="383" y="75"/>
                      <a:pt x="377" y="74"/>
                      <a:pt x="370" y="72"/>
                    </a:cubicBezTo>
                    <a:cubicBezTo>
                      <a:pt x="359" y="70"/>
                      <a:pt x="349" y="66"/>
                      <a:pt x="340" y="59"/>
                    </a:cubicBezTo>
                    <a:cubicBezTo>
                      <a:pt x="339" y="58"/>
                      <a:pt x="339" y="57"/>
                      <a:pt x="338" y="56"/>
                    </a:cubicBezTo>
                    <a:cubicBezTo>
                      <a:pt x="337" y="55"/>
                      <a:pt x="335" y="55"/>
                      <a:pt x="334" y="54"/>
                    </a:cubicBezTo>
                    <a:cubicBezTo>
                      <a:pt x="329" y="49"/>
                      <a:pt x="324" y="44"/>
                      <a:pt x="320" y="40"/>
                    </a:cubicBezTo>
                    <a:cubicBezTo>
                      <a:pt x="318" y="38"/>
                      <a:pt x="316" y="36"/>
                      <a:pt x="314" y="34"/>
                    </a:cubicBezTo>
                    <a:cubicBezTo>
                      <a:pt x="309" y="38"/>
                      <a:pt x="306" y="42"/>
                      <a:pt x="302" y="46"/>
                    </a:cubicBezTo>
                    <a:cubicBezTo>
                      <a:pt x="299" y="48"/>
                      <a:pt x="296" y="50"/>
                      <a:pt x="294" y="53"/>
                    </a:cubicBezTo>
                    <a:cubicBezTo>
                      <a:pt x="291" y="58"/>
                      <a:pt x="286" y="61"/>
                      <a:pt x="281" y="64"/>
                    </a:cubicBezTo>
                    <a:cubicBezTo>
                      <a:pt x="274" y="68"/>
                      <a:pt x="266" y="71"/>
                      <a:pt x="258" y="71"/>
                    </a:cubicBezTo>
                    <a:cubicBezTo>
                      <a:pt x="254" y="71"/>
                      <a:pt x="249" y="74"/>
                      <a:pt x="245" y="75"/>
                    </a:cubicBezTo>
                    <a:cubicBezTo>
                      <a:pt x="243" y="76"/>
                      <a:pt x="241" y="76"/>
                      <a:pt x="239" y="77"/>
                    </a:cubicBezTo>
                    <a:cubicBezTo>
                      <a:pt x="238" y="77"/>
                      <a:pt x="236" y="77"/>
                      <a:pt x="234" y="78"/>
                    </a:cubicBezTo>
                    <a:cubicBezTo>
                      <a:pt x="233" y="79"/>
                      <a:pt x="231" y="80"/>
                      <a:pt x="228" y="81"/>
                    </a:cubicBezTo>
                    <a:cubicBezTo>
                      <a:pt x="213" y="87"/>
                      <a:pt x="198" y="94"/>
                      <a:pt x="183" y="103"/>
                    </a:cubicBezTo>
                    <a:cubicBezTo>
                      <a:pt x="178" y="106"/>
                      <a:pt x="172" y="109"/>
                      <a:pt x="166" y="111"/>
                    </a:cubicBezTo>
                    <a:cubicBezTo>
                      <a:pt x="161" y="113"/>
                      <a:pt x="155" y="114"/>
                      <a:pt x="149" y="115"/>
                    </a:cubicBezTo>
                    <a:cubicBezTo>
                      <a:pt x="145" y="116"/>
                      <a:pt x="141" y="115"/>
                      <a:pt x="137" y="115"/>
                    </a:cubicBezTo>
                    <a:cubicBezTo>
                      <a:pt x="130" y="116"/>
                      <a:pt x="123" y="115"/>
                      <a:pt x="116" y="115"/>
                    </a:cubicBezTo>
                    <a:cubicBezTo>
                      <a:pt x="116" y="126"/>
                      <a:pt x="116" y="136"/>
                      <a:pt x="116" y="146"/>
                    </a:cubicBezTo>
                    <a:cubicBezTo>
                      <a:pt x="115" y="156"/>
                      <a:pt x="113" y="165"/>
                      <a:pt x="109" y="173"/>
                    </a:cubicBezTo>
                    <a:cubicBezTo>
                      <a:pt x="104" y="182"/>
                      <a:pt x="99" y="190"/>
                      <a:pt x="94" y="198"/>
                    </a:cubicBezTo>
                    <a:cubicBezTo>
                      <a:pt x="94" y="197"/>
                      <a:pt x="94" y="196"/>
                      <a:pt x="93" y="195"/>
                    </a:cubicBezTo>
                    <a:cubicBezTo>
                      <a:pt x="93" y="198"/>
                      <a:pt x="93" y="201"/>
                      <a:pt x="92" y="204"/>
                    </a:cubicBezTo>
                    <a:cubicBezTo>
                      <a:pt x="90" y="209"/>
                      <a:pt x="87" y="213"/>
                      <a:pt x="85" y="218"/>
                    </a:cubicBezTo>
                    <a:cubicBezTo>
                      <a:pt x="81" y="230"/>
                      <a:pt x="77" y="243"/>
                      <a:pt x="73" y="255"/>
                    </a:cubicBezTo>
                    <a:cubicBezTo>
                      <a:pt x="71" y="259"/>
                      <a:pt x="70" y="263"/>
                      <a:pt x="69" y="267"/>
                    </a:cubicBezTo>
                    <a:cubicBezTo>
                      <a:pt x="67" y="272"/>
                      <a:pt x="66" y="277"/>
                      <a:pt x="63" y="282"/>
                    </a:cubicBezTo>
                    <a:cubicBezTo>
                      <a:pt x="58" y="290"/>
                      <a:pt x="51" y="297"/>
                      <a:pt x="43" y="304"/>
                    </a:cubicBezTo>
                    <a:cubicBezTo>
                      <a:pt x="40" y="307"/>
                      <a:pt x="37" y="311"/>
                      <a:pt x="35" y="313"/>
                    </a:cubicBezTo>
                    <a:cubicBezTo>
                      <a:pt x="36" y="315"/>
                      <a:pt x="36" y="317"/>
                      <a:pt x="37" y="318"/>
                    </a:cubicBezTo>
                    <a:cubicBezTo>
                      <a:pt x="44" y="324"/>
                      <a:pt x="50" y="330"/>
                      <a:pt x="56" y="336"/>
                    </a:cubicBezTo>
                    <a:cubicBezTo>
                      <a:pt x="65" y="345"/>
                      <a:pt x="69" y="356"/>
                      <a:pt x="72" y="368"/>
                    </a:cubicBezTo>
                    <a:cubicBezTo>
                      <a:pt x="72" y="370"/>
                      <a:pt x="72" y="372"/>
                      <a:pt x="72" y="374"/>
                    </a:cubicBezTo>
                    <a:cubicBezTo>
                      <a:pt x="72" y="374"/>
                      <a:pt x="73" y="375"/>
                      <a:pt x="73" y="376"/>
                    </a:cubicBezTo>
                    <a:cubicBezTo>
                      <a:pt x="76" y="382"/>
                      <a:pt x="77" y="388"/>
                      <a:pt x="79" y="394"/>
                    </a:cubicBezTo>
                    <a:cubicBezTo>
                      <a:pt x="81" y="399"/>
                      <a:pt x="82" y="404"/>
                      <a:pt x="84" y="409"/>
                    </a:cubicBezTo>
                    <a:cubicBezTo>
                      <a:pt x="86" y="415"/>
                      <a:pt x="89" y="419"/>
                      <a:pt x="92" y="424"/>
                    </a:cubicBezTo>
                    <a:cubicBezTo>
                      <a:pt x="96" y="432"/>
                      <a:pt x="99" y="440"/>
                      <a:pt x="104" y="447"/>
                    </a:cubicBezTo>
                    <a:cubicBezTo>
                      <a:pt x="112" y="457"/>
                      <a:pt x="114" y="468"/>
                      <a:pt x="116" y="481"/>
                    </a:cubicBezTo>
                    <a:cubicBezTo>
                      <a:pt x="115" y="480"/>
                      <a:pt x="114" y="479"/>
                      <a:pt x="114" y="479"/>
                    </a:cubicBezTo>
                    <a:cubicBezTo>
                      <a:pt x="117" y="483"/>
                      <a:pt x="116" y="488"/>
                      <a:pt x="115" y="492"/>
                    </a:cubicBezTo>
                    <a:cubicBezTo>
                      <a:pt x="117" y="499"/>
                      <a:pt x="115" y="505"/>
                      <a:pt x="116" y="512"/>
                    </a:cubicBezTo>
                    <a:cubicBezTo>
                      <a:pt x="118" y="512"/>
                      <a:pt x="120" y="512"/>
                      <a:pt x="121" y="512"/>
                    </a:cubicBezTo>
                    <a:cubicBezTo>
                      <a:pt x="132" y="512"/>
                      <a:pt x="142" y="511"/>
                      <a:pt x="153" y="512"/>
                    </a:cubicBezTo>
                    <a:cubicBezTo>
                      <a:pt x="164" y="514"/>
                      <a:pt x="175" y="519"/>
                      <a:pt x="185" y="526"/>
                    </a:cubicBezTo>
                    <a:cubicBezTo>
                      <a:pt x="186" y="527"/>
                      <a:pt x="188" y="528"/>
                      <a:pt x="189" y="530"/>
                    </a:cubicBezTo>
                    <a:cubicBezTo>
                      <a:pt x="190" y="530"/>
                      <a:pt x="191" y="529"/>
                      <a:pt x="191" y="530"/>
                    </a:cubicBezTo>
                    <a:cubicBezTo>
                      <a:pt x="194" y="531"/>
                      <a:pt x="197" y="533"/>
                      <a:pt x="200" y="534"/>
                    </a:cubicBezTo>
                    <a:cubicBezTo>
                      <a:pt x="201" y="535"/>
                      <a:pt x="202" y="536"/>
                      <a:pt x="204" y="5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/>
              <a:lstStyle/>
              <a:p>
                <a:pPr lvl="0">
                  <a:defRPr lang="ko-KR" altLang="en-US"/>
                </a:pPr>
                <a:endParaRPr lang="en-US"/>
              </a:p>
            </p:txBody>
          </p:sp>
        </p:grpSp>
      </p:grpSp>
      <p:grpSp>
        <p:nvGrpSpPr>
          <p:cNvPr id="14" name="Group 13"/>
          <p:cNvGrpSpPr/>
          <p:nvPr/>
        </p:nvGrpSpPr>
        <p:grpSpPr>
          <a:xfrm>
            <a:off x="4079463" y="3412536"/>
            <a:ext cx="4033073" cy="917648"/>
            <a:chOff x="3694079" y="3412536"/>
            <a:chExt cx="4033073" cy="917648"/>
          </a:xfrm>
        </p:grpSpPr>
        <p:sp>
          <p:nvSpPr>
            <p:cNvPr id="18" name="Oval 17"/>
            <p:cNvSpPr/>
            <p:nvPr/>
          </p:nvSpPr>
          <p:spPr>
            <a:xfrm>
              <a:off x="3694079" y="3415784"/>
              <a:ext cx="914400" cy="914400"/>
            </a:xfrm>
            <a:prstGeom prst="ellipse">
              <a:avLst/>
            </a:prstGeom>
            <a:solidFill>
              <a:schemeClr val="accent1">
                <a:alpha val="8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4473748" y="3412536"/>
              <a:ext cx="914400" cy="914400"/>
            </a:xfrm>
            <a:prstGeom prst="ellipse">
              <a:avLst/>
            </a:prstGeom>
            <a:solidFill>
              <a:schemeClr val="accent2">
                <a:alpha val="8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5253416" y="3412536"/>
              <a:ext cx="914400" cy="914400"/>
            </a:xfrm>
            <a:prstGeom prst="ellipse">
              <a:avLst/>
            </a:prstGeom>
            <a:solidFill>
              <a:schemeClr val="accent3">
                <a:alpha val="8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6033084" y="3412536"/>
              <a:ext cx="914400" cy="914400"/>
            </a:xfrm>
            <a:prstGeom prst="ellipse">
              <a:avLst/>
            </a:prstGeom>
            <a:solidFill>
              <a:schemeClr val="accent4">
                <a:alpha val="8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6812752" y="3412536"/>
              <a:ext cx="914400" cy="914400"/>
            </a:xfrm>
            <a:prstGeom prst="ellipse">
              <a:avLst/>
            </a:prstGeom>
            <a:solidFill>
              <a:schemeClr val="accent5">
                <a:alpha val="8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5523112" y="3680504"/>
              <a:ext cx="383755" cy="384412"/>
              <a:chOff x="9145588" y="4435475"/>
              <a:chExt cx="464344" cy="465138"/>
            </a:xfrm>
            <a:solidFill>
              <a:schemeClr val="bg2"/>
            </a:solidFill>
          </p:grpSpPr>
          <p:sp>
            <p:nvSpPr>
              <p:cNvPr id="24" name="AutoShape 7"/>
              <p:cNvSpPr/>
              <p:nvPr/>
            </p:nvSpPr>
            <p:spPr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>
                  <a:sym typeface="Gill Sans"/>
                </a:endParaRPr>
              </a:p>
            </p:txBody>
          </p:sp>
          <p:sp>
            <p:nvSpPr>
              <p:cNvPr id="25" name="AutoShape 8"/>
              <p:cNvSpPr/>
              <p:nvPr/>
            </p:nvSpPr>
            <p:spPr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>
                  <a:sym typeface="Gill Sans"/>
                </a:endParaRPr>
              </a:p>
            </p:txBody>
          </p:sp>
          <p:sp>
            <p:nvSpPr>
              <p:cNvPr id="26" name="AutoShape 9"/>
              <p:cNvSpPr/>
              <p:nvPr/>
            </p:nvSpPr>
            <p:spPr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>
                  <a:sym typeface="Gill Sans"/>
                </a:endParaRPr>
              </a:p>
            </p:txBody>
          </p:sp>
          <p:sp>
            <p:nvSpPr>
              <p:cNvPr id="27" name="AutoShape 10"/>
              <p:cNvSpPr/>
              <p:nvPr/>
            </p:nvSpPr>
            <p:spPr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>
                  <a:sym typeface="Gill Sans"/>
                </a:endParaRPr>
              </a:p>
            </p:txBody>
          </p:sp>
          <p:sp>
            <p:nvSpPr>
              <p:cNvPr id="28" name="AutoShape 11"/>
              <p:cNvSpPr/>
              <p:nvPr/>
            </p:nvSpPr>
            <p:spPr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>
                  <a:sym typeface="Gill Sans"/>
                </a:endParaRPr>
              </a:p>
            </p:txBody>
          </p:sp>
          <p:sp>
            <p:nvSpPr>
              <p:cNvPr id="29" name="AutoShape 12"/>
              <p:cNvSpPr/>
              <p:nvPr/>
            </p:nvSpPr>
            <p:spPr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>
                  <a:sym typeface="Gill Sans"/>
                </a:endParaRPr>
              </a:p>
            </p:txBody>
          </p:sp>
          <p:sp>
            <p:nvSpPr>
              <p:cNvPr id="30" name="AutoShape 13"/>
              <p:cNvSpPr/>
              <p:nvPr/>
            </p:nvSpPr>
            <p:spPr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>
                  <a:sym typeface="Gill Sans"/>
                </a:endParaRPr>
              </a:p>
            </p:txBody>
          </p:sp>
          <p:sp>
            <p:nvSpPr>
              <p:cNvPr id="31" name="AutoShape 14"/>
              <p:cNvSpPr/>
              <p:nvPr/>
            </p:nvSpPr>
            <p:spPr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>
                  <a:sym typeface="Gill Sans"/>
                </a:endParaRPr>
              </a:p>
            </p:txBody>
          </p:sp>
          <p:sp>
            <p:nvSpPr>
              <p:cNvPr id="32" name="AutoShape 15"/>
              <p:cNvSpPr/>
              <p:nvPr/>
            </p:nvSpPr>
            <p:spPr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>
                  <a:sym typeface="Gill Sans"/>
                </a:endParaRPr>
              </a:p>
            </p:txBody>
          </p:sp>
        </p:grpSp>
        <p:sp>
          <p:nvSpPr>
            <p:cNvPr id="33" name="AutoShape 46"/>
            <p:cNvSpPr/>
            <p:nvPr/>
          </p:nvSpPr>
          <p:spPr>
            <a:xfrm>
              <a:off x="4734697" y="3669330"/>
              <a:ext cx="383755" cy="38375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874" y="17549"/>
                  </a:moveTo>
                  <a:cubicBezTo>
                    <a:pt x="15513" y="17549"/>
                    <a:pt x="14343" y="15612"/>
                    <a:pt x="13809" y="12825"/>
                  </a:cubicBezTo>
                  <a:lnTo>
                    <a:pt x="15524" y="12825"/>
                  </a:lnTo>
                  <a:cubicBezTo>
                    <a:pt x="17038" y="12825"/>
                    <a:pt x="18224" y="11343"/>
                    <a:pt x="18224" y="9450"/>
                  </a:cubicBezTo>
                  <a:cubicBezTo>
                    <a:pt x="18224" y="7558"/>
                    <a:pt x="17038" y="6075"/>
                    <a:pt x="15524" y="6075"/>
                  </a:cubicBezTo>
                  <a:lnTo>
                    <a:pt x="13809" y="6075"/>
                  </a:lnTo>
                  <a:cubicBezTo>
                    <a:pt x="14343" y="3289"/>
                    <a:pt x="15513" y="1350"/>
                    <a:pt x="16874" y="1350"/>
                  </a:cubicBezTo>
                  <a:cubicBezTo>
                    <a:pt x="18739" y="1350"/>
                    <a:pt x="20249" y="4976"/>
                    <a:pt x="20249" y="9450"/>
                  </a:cubicBezTo>
                  <a:cubicBezTo>
                    <a:pt x="20249" y="13923"/>
                    <a:pt x="18739" y="17549"/>
                    <a:pt x="16874" y="17549"/>
                  </a:cubicBezTo>
                  <a:moveTo>
                    <a:pt x="8926" y="11482"/>
                  </a:moveTo>
                  <a:lnTo>
                    <a:pt x="8774" y="11482"/>
                  </a:lnTo>
                  <a:lnTo>
                    <a:pt x="8774" y="11475"/>
                  </a:lnTo>
                  <a:cubicBezTo>
                    <a:pt x="8028" y="11475"/>
                    <a:pt x="7424" y="10569"/>
                    <a:pt x="7424" y="9450"/>
                  </a:cubicBezTo>
                  <a:cubicBezTo>
                    <a:pt x="7424" y="8332"/>
                    <a:pt x="8028" y="7425"/>
                    <a:pt x="8774" y="7425"/>
                  </a:cubicBezTo>
                  <a:lnTo>
                    <a:pt x="8926" y="7425"/>
                  </a:lnTo>
                  <a:cubicBezTo>
                    <a:pt x="10200" y="7425"/>
                    <a:pt x="11391" y="6924"/>
                    <a:pt x="12441" y="6063"/>
                  </a:cubicBezTo>
                  <a:cubicBezTo>
                    <a:pt x="12248" y="7149"/>
                    <a:pt x="12149" y="8300"/>
                    <a:pt x="12149" y="9450"/>
                  </a:cubicBezTo>
                  <a:cubicBezTo>
                    <a:pt x="12149" y="10603"/>
                    <a:pt x="12248" y="11758"/>
                    <a:pt x="12442" y="12846"/>
                  </a:cubicBezTo>
                  <a:cubicBezTo>
                    <a:pt x="11393" y="11983"/>
                    <a:pt x="10200" y="11482"/>
                    <a:pt x="8926" y="11482"/>
                  </a:cubicBezTo>
                  <a:moveTo>
                    <a:pt x="8096" y="20249"/>
                  </a:moveTo>
                  <a:lnTo>
                    <a:pt x="5396" y="20249"/>
                  </a:lnTo>
                  <a:lnTo>
                    <a:pt x="5396" y="14175"/>
                  </a:lnTo>
                  <a:cubicBezTo>
                    <a:pt x="5396" y="13683"/>
                    <a:pt x="5264" y="13223"/>
                    <a:pt x="5033" y="12825"/>
                  </a:cubicBezTo>
                  <a:lnTo>
                    <a:pt x="5505" y="12825"/>
                  </a:lnTo>
                  <a:lnTo>
                    <a:pt x="5505" y="12832"/>
                  </a:lnTo>
                  <a:lnTo>
                    <a:pt x="7535" y="12832"/>
                  </a:lnTo>
                  <a:cubicBezTo>
                    <a:pt x="7463" y="13042"/>
                    <a:pt x="7421" y="13265"/>
                    <a:pt x="7421" y="13500"/>
                  </a:cubicBezTo>
                  <a:lnTo>
                    <a:pt x="7421" y="18225"/>
                  </a:lnTo>
                  <a:cubicBezTo>
                    <a:pt x="7421" y="18874"/>
                    <a:pt x="7784" y="19307"/>
                    <a:pt x="8001" y="19565"/>
                  </a:cubicBezTo>
                  <a:cubicBezTo>
                    <a:pt x="8031" y="19601"/>
                    <a:pt x="8065" y="19638"/>
                    <a:pt x="8096" y="19677"/>
                  </a:cubicBezTo>
                  <a:cubicBezTo>
                    <a:pt x="8096" y="19677"/>
                    <a:pt x="8096" y="20249"/>
                    <a:pt x="8096" y="20249"/>
                  </a:cubicBezTo>
                  <a:close/>
                  <a:moveTo>
                    <a:pt x="1349" y="9450"/>
                  </a:moveTo>
                  <a:cubicBezTo>
                    <a:pt x="1349" y="8332"/>
                    <a:pt x="1953" y="7425"/>
                    <a:pt x="2699" y="7425"/>
                  </a:cubicBezTo>
                  <a:lnTo>
                    <a:pt x="7434" y="7425"/>
                  </a:lnTo>
                  <a:cubicBezTo>
                    <a:pt x="7014" y="7916"/>
                    <a:pt x="6749" y="8631"/>
                    <a:pt x="6749" y="9450"/>
                  </a:cubicBezTo>
                  <a:cubicBezTo>
                    <a:pt x="6749" y="10270"/>
                    <a:pt x="7014" y="10984"/>
                    <a:pt x="7434" y="11475"/>
                  </a:cubicBezTo>
                  <a:lnTo>
                    <a:pt x="2699" y="11475"/>
                  </a:lnTo>
                  <a:cubicBezTo>
                    <a:pt x="1953" y="11475"/>
                    <a:pt x="1349" y="10569"/>
                    <a:pt x="1349" y="9450"/>
                  </a:cubicBezTo>
                  <a:moveTo>
                    <a:pt x="13499" y="9450"/>
                  </a:moveTo>
                  <a:cubicBezTo>
                    <a:pt x="13499" y="8749"/>
                    <a:pt x="13540" y="8073"/>
                    <a:pt x="13610" y="7425"/>
                  </a:cubicBezTo>
                  <a:lnTo>
                    <a:pt x="15524" y="7425"/>
                  </a:lnTo>
                  <a:cubicBezTo>
                    <a:pt x="16269" y="7425"/>
                    <a:pt x="16874" y="8332"/>
                    <a:pt x="16874" y="9450"/>
                  </a:cubicBezTo>
                  <a:cubicBezTo>
                    <a:pt x="16874" y="10569"/>
                    <a:pt x="16269" y="11475"/>
                    <a:pt x="15524" y="11475"/>
                  </a:cubicBezTo>
                  <a:lnTo>
                    <a:pt x="13610" y="11475"/>
                  </a:lnTo>
                  <a:cubicBezTo>
                    <a:pt x="13540" y="10826"/>
                    <a:pt x="13499" y="10151"/>
                    <a:pt x="13499" y="9450"/>
                  </a:cubicBezTo>
                  <a:moveTo>
                    <a:pt x="16874" y="0"/>
                  </a:moveTo>
                  <a:cubicBezTo>
                    <a:pt x="15489" y="0"/>
                    <a:pt x="14400" y="951"/>
                    <a:pt x="13618" y="2420"/>
                  </a:cubicBezTo>
                  <a:lnTo>
                    <a:pt x="13604" y="2412"/>
                  </a:lnTo>
                  <a:cubicBezTo>
                    <a:pt x="12469" y="4635"/>
                    <a:pt x="10778" y="6075"/>
                    <a:pt x="8926" y="6075"/>
                  </a:cubicBezTo>
                  <a:lnTo>
                    <a:pt x="8479" y="6075"/>
                  </a:lnTo>
                  <a:lnTo>
                    <a:pt x="5505" y="6075"/>
                  </a:lnTo>
                  <a:lnTo>
                    <a:pt x="2699" y="6075"/>
                  </a:lnTo>
                  <a:cubicBezTo>
                    <a:pt x="1185" y="6075"/>
                    <a:pt x="0" y="7558"/>
                    <a:pt x="0" y="9450"/>
                  </a:cubicBezTo>
                  <a:cubicBezTo>
                    <a:pt x="0" y="11343"/>
                    <a:pt x="1185" y="12825"/>
                    <a:pt x="2699" y="12825"/>
                  </a:cubicBezTo>
                  <a:cubicBezTo>
                    <a:pt x="3443" y="12827"/>
                    <a:pt x="4046" y="13430"/>
                    <a:pt x="4046" y="14175"/>
                  </a:cubicBezTo>
                  <a:lnTo>
                    <a:pt x="4046" y="20249"/>
                  </a:lnTo>
                  <a:cubicBezTo>
                    <a:pt x="4046" y="20996"/>
                    <a:pt x="4651" y="21599"/>
                    <a:pt x="5396" y="21599"/>
                  </a:cubicBezTo>
                  <a:lnTo>
                    <a:pt x="8096" y="21599"/>
                  </a:lnTo>
                  <a:cubicBezTo>
                    <a:pt x="8842" y="21599"/>
                    <a:pt x="9446" y="20996"/>
                    <a:pt x="9446" y="20249"/>
                  </a:cubicBezTo>
                  <a:lnTo>
                    <a:pt x="9446" y="19575"/>
                  </a:lnTo>
                  <a:cubicBezTo>
                    <a:pt x="9446" y="18900"/>
                    <a:pt x="8771" y="18598"/>
                    <a:pt x="8771" y="18225"/>
                  </a:cubicBezTo>
                  <a:lnTo>
                    <a:pt x="8771" y="13500"/>
                  </a:lnTo>
                  <a:cubicBezTo>
                    <a:pt x="8771" y="13484"/>
                    <a:pt x="8781" y="13473"/>
                    <a:pt x="8782" y="13458"/>
                  </a:cubicBezTo>
                  <a:cubicBezTo>
                    <a:pt x="8789" y="13361"/>
                    <a:pt x="8815" y="13271"/>
                    <a:pt x="8859" y="13191"/>
                  </a:cubicBezTo>
                  <a:cubicBezTo>
                    <a:pt x="8871" y="13169"/>
                    <a:pt x="8884" y="13151"/>
                    <a:pt x="8898" y="13132"/>
                  </a:cubicBezTo>
                  <a:cubicBezTo>
                    <a:pt x="8952" y="13051"/>
                    <a:pt x="9020" y="12985"/>
                    <a:pt x="9103" y="12934"/>
                  </a:cubicBezTo>
                  <a:cubicBezTo>
                    <a:pt x="9107" y="12931"/>
                    <a:pt x="9108" y="12927"/>
                    <a:pt x="9112" y="12925"/>
                  </a:cubicBezTo>
                  <a:cubicBezTo>
                    <a:pt x="9115" y="12925"/>
                    <a:pt x="9117" y="12922"/>
                    <a:pt x="9120" y="12922"/>
                  </a:cubicBezTo>
                  <a:cubicBezTo>
                    <a:pt x="9174" y="12892"/>
                    <a:pt x="9238" y="12885"/>
                    <a:pt x="9299" y="12868"/>
                  </a:cubicBezTo>
                  <a:cubicBezTo>
                    <a:pt x="11003" y="13049"/>
                    <a:pt x="12545" y="14424"/>
                    <a:pt x="13604" y="16495"/>
                  </a:cubicBezTo>
                  <a:lnTo>
                    <a:pt x="13621" y="16487"/>
                  </a:lnTo>
                  <a:cubicBezTo>
                    <a:pt x="14404" y="17950"/>
                    <a:pt x="15490" y="18900"/>
                    <a:pt x="16874" y="18900"/>
                  </a:cubicBezTo>
                  <a:cubicBezTo>
                    <a:pt x="19977" y="18900"/>
                    <a:pt x="21600" y="14145"/>
                    <a:pt x="21600" y="9450"/>
                  </a:cubicBezTo>
                  <a:cubicBezTo>
                    <a:pt x="21600" y="4754"/>
                    <a:pt x="19977" y="0"/>
                    <a:pt x="16874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17968" hangingPunct="0"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/>
                <a:sym typeface="Gill Sans"/>
              </a:endParaRPr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7090210" y="3683710"/>
              <a:ext cx="359484" cy="383755"/>
              <a:chOff x="9159875" y="1647825"/>
              <a:chExt cx="434975" cy="464344"/>
            </a:xfrm>
            <a:solidFill>
              <a:schemeClr val="bg2"/>
            </a:solidFill>
          </p:grpSpPr>
          <p:sp>
            <p:nvSpPr>
              <p:cNvPr id="35" name="AutoShape 78"/>
              <p:cNvSpPr/>
              <p:nvPr/>
            </p:nvSpPr>
            <p:spPr>
              <a:xfrm>
                <a:off x="9159875" y="1647825"/>
                <a:ext cx="434975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160" y="18900"/>
                    </a:moveTo>
                    <a:cubicBezTo>
                      <a:pt x="20160" y="19643"/>
                      <a:pt x="19513" y="20249"/>
                      <a:pt x="18720" y="20249"/>
                    </a:cubicBezTo>
                    <a:lnTo>
                      <a:pt x="2880" y="20249"/>
                    </a:lnTo>
                    <a:cubicBezTo>
                      <a:pt x="2086" y="20249"/>
                      <a:pt x="1440" y="19643"/>
                      <a:pt x="1440" y="18900"/>
                    </a:cubicBezTo>
                    <a:lnTo>
                      <a:pt x="1440" y="2700"/>
                    </a:lnTo>
                    <a:cubicBezTo>
                      <a:pt x="1440" y="1955"/>
                      <a:pt x="2086" y="1350"/>
                      <a:pt x="2880" y="1350"/>
                    </a:cubicBezTo>
                    <a:lnTo>
                      <a:pt x="18720" y="1350"/>
                    </a:lnTo>
                    <a:cubicBezTo>
                      <a:pt x="19513" y="1350"/>
                      <a:pt x="20160" y="1955"/>
                      <a:pt x="20160" y="2700"/>
                    </a:cubicBezTo>
                    <a:cubicBezTo>
                      <a:pt x="20160" y="2700"/>
                      <a:pt x="20160" y="18900"/>
                      <a:pt x="20160" y="18900"/>
                    </a:cubicBezTo>
                    <a:close/>
                    <a:moveTo>
                      <a:pt x="18720" y="0"/>
                    </a:moveTo>
                    <a:lnTo>
                      <a:pt x="2880" y="0"/>
                    </a:lnTo>
                    <a:cubicBezTo>
                      <a:pt x="1289" y="0"/>
                      <a:pt x="0" y="1208"/>
                      <a:pt x="0" y="2700"/>
                    </a:cubicBezTo>
                    <a:lnTo>
                      <a:pt x="0" y="18900"/>
                    </a:lnTo>
                    <a:cubicBezTo>
                      <a:pt x="0" y="20391"/>
                      <a:pt x="1289" y="21599"/>
                      <a:pt x="2880" y="21599"/>
                    </a:cubicBezTo>
                    <a:lnTo>
                      <a:pt x="18720" y="21599"/>
                    </a:lnTo>
                    <a:cubicBezTo>
                      <a:pt x="20310" y="21599"/>
                      <a:pt x="21599" y="20391"/>
                      <a:pt x="21599" y="18900"/>
                    </a:cubicBezTo>
                    <a:lnTo>
                      <a:pt x="21599" y="2700"/>
                    </a:lnTo>
                    <a:cubicBezTo>
                      <a:pt x="21599" y="1208"/>
                      <a:pt x="20310" y="0"/>
                      <a:pt x="1872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36" name="AutoShape 79"/>
              <p:cNvSpPr/>
              <p:nvPr/>
            </p:nvSpPr>
            <p:spPr>
              <a:xfrm>
                <a:off x="9217819" y="1705769"/>
                <a:ext cx="319088" cy="2905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7418" y="20519"/>
                    </a:moveTo>
                    <a:lnTo>
                      <a:pt x="14053" y="16248"/>
                    </a:lnTo>
                    <a:lnTo>
                      <a:pt x="16690" y="12959"/>
                    </a:lnTo>
                    <a:lnTo>
                      <a:pt x="20618" y="17689"/>
                    </a:lnTo>
                    <a:lnTo>
                      <a:pt x="20618" y="20519"/>
                    </a:lnTo>
                    <a:cubicBezTo>
                      <a:pt x="20618" y="20519"/>
                      <a:pt x="17418" y="20519"/>
                      <a:pt x="17418" y="20519"/>
                    </a:cubicBezTo>
                    <a:close/>
                    <a:moveTo>
                      <a:pt x="981" y="11446"/>
                    </a:moveTo>
                    <a:lnTo>
                      <a:pt x="4909" y="6479"/>
                    </a:lnTo>
                    <a:lnTo>
                      <a:pt x="12828" y="16353"/>
                    </a:lnTo>
                    <a:lnTo>
                      <a:pt x="13398" y="17064"/>
                    </a:lnTo>
                    <a:lnTo>
                      <a:pt x="16109" y="20519"/>
                    </a:lnTo>
                    <a:lnTo>
                      <a:pt x="981" y="20519"/>
                    </a:lnTo>
                    <a:cubicBezTo>
                      <a:pt x="981" y="20519"/>
                      <a:pt x="981" y="11446"/>
                      <a:pt x="981" y="11446"/>
                    </a:cubicBezTo>
                    <a:close/>
                    <a:moveTo>
                      <a:pt x="20618" y="1080"/>
                    </a:moveTo>
                    <a:lnTo>
                      <a:pt x="20618" y="16058"/>
                    </a:lnTo>
                    <a:lnTo>
                      <a:pt x="17427" y="12244"/>
                    </a:lnTo>
                    <a:cubicBezTo>
                      <a:pt x="17240" y="12012"/>
                      <a:pt x="16972" y="11879"/>
                      <a:pt x="16690" y="11879"/>
                    </a:cubicBezTo>
                    <a:cubicBezTo>
                      <a:pt x="16409" y="11879"/>
                      <a:pt x="16141" y="12012"/>
                      <a:pt x="15954" y="12244"/>
                    </a:cubicBezTo>
                    <a:lnTo>
                      <a:pt x="13399" y="15432"/>
                    </a:lnTo>
                    <a:lnTo>
                      <a:pt x="5645" y="5764"/>
                    </a:lnTo>
                    <a:cubicBezTo>
                      <a:pt x="5458" y="5532"/>
                      <a:pt x="5190" y="5400"/>
                      <a:pt x="4909" y="5400"/>
                    </a:cubicBezTo>
                    <a:cubicBezTo>
                      <a:pt x="4627" y="5400"/>
                      <a:pt x="4359" y="5532"/>
                      <a:pt x="4172" y="5764"/>
                    </a:cubicBezTo>
                    <a:lnTo>
                      <a:pt x="981" y="9812"/>
                    </a:lnTo>
                    <a:lnTo>
                      <a:pt x="981" y="1080"/>
                    </a:lnTo>
                    <a:cubicBezTo>
                      <a:pt x="981" y="1080"/>
                      <a:pt x="20618" y="1080"/>
                      <a:pt x="20618" y="1080"/>
                    </a:cubicBezTo>
                    <a:close/>
                    <a:moveTo>
                      <a:pt x="20618" y="0"/>
                    </a:moveTo>
                    <a:lnTo>
                      <a:pt x="981" y="0"/>
                    </a:lnTo>
                    <a:cubicBezTo>
                      <a:pt x="439" y="0"/>
                      <a:pt x="0" y="483"/>
                      <a:pt x="0" y="1080"/>
                    </a:cubicBezTo>
                    <a:lnTo>
                      <a:pt x="0" y="20519"/>
                    </a:lnTo>
                    <a:cubicBezTo>
                      <a:pt x="0" y="21116"/>
                      <a:pt x="439" y="21599"/>
                      <a:pt x="981" y="21599"/>
                    </a:cubicBezTo>
                    <a:lnTo>
                      <a:pt x="20618" y="21599"/>
                    </a:lnTo>
                    <a:cubicBezTo>
                      <a:pt x="21160" y="21599"/>
                      <a:pt x="21600" y="21116"/>
                      <a:pt x="21600" y="20519"/>
                    </a:cubicBezTo>
                    <a:lnTo>
                      <a:pt x="21600" y="1080"/>
                    </a:lnTo>
                    <a:cubicBezTo>
                      <a:pt x="21600" y="483"/>
                      <a:pt x="21160" y="0"/>
                      <a:pt x="20618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37" name="AutoShape 80"/>
              <p:cNvSpPr/>
              <p:nvPr/>
            </p:nvSpPr>
            <p:spPr>
              <a:xfrm>
                <a:off x="9391650" y="1749425"/>
                <a:ext cx="87313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3600"/>
                    </a:moveTo>
                    <a:cubicBezTo>
                      <a:pt x="14769" y="3600"/>
                      <a:pt x="17999" y="6827"/>
                      <a:pt x="17999" y="10800"/>
                    </a:cubicBezTo>
                    <a:cubicBezTo>
                      <a:pt x="17999" y="14769"/>
                      <a:pt x="14769" y="18000"/>
                      <a:pt x="10800" y="18000"/>
                    </a:cubicBezTo>
                    <a:cubicBezTo>
                      <a:pt x="6830" y="18000"/>
                      <a:pt x="3600" y="14769"/>
                      <a:pt x="3600" y="10800"/>
                    </a:cubicBezTo>
                    <a:cubicBezTo>
                      <a:pt x="3600" y="6827"/>
                      <a:pt x="6830" y="3600"/>
                      <a:pt x="10800" y="3600"/>
                    </a:cubicBezTo>
                    <a:moveTo>
                      <a:pt x="10800" y="21599"/>
                    </a:moveTo>
                    <a:cubicBezTo>
                      <a:pt x="16766" y="21599"/>
                      <a:pt x="21600" y="16762"/>
                      <a:pt x="21600" y="10800"/>
                    </a:cubicBezTo>
                    <a:cubicBezTo>
                      <a:pt x="21600" y="4833"/>
                      <a:pt x="16766" y="0"/>
                      <a:pt x="10800" y="0"/>
                    </a:cubicBezTo>
                    <a:cubicBezTo>
                      <a:pt x="4833" y="0"/>
                      <a:pt x="0" y="4833"/>
                      <a:pt x="0" y="10800"/>
                    </a:cubicBezTo>
                    <a:cubicBezTo>
                      <a:pt x="0" y="16762"/>
                      <a:pt x="4833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6298078" y="3702457"/>
              <a:ext cx="384412" cy="323405"/>
              <a:chOff x="5368132" y="2625725"/>
              <a:chExt cx="465138" cy="391319"/>
            </a:xfrm>
            <a:solidFill>
              <a:schemeClr val="bg2"/>
            </a:solidFill>
          </p:grpSpPr>
          <p:sp>
            <p:nvSpPr>
              <p:cNvPr id="39" name="AutoShape 120"/>
              <p:cNvSpPr/>
              <p:nvPr/>
            </p:nvSpPr>
            <p:spPr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40" name="AutoShape 121"/>
              <p:cNvSpPr/>
              <p:nvPr/>
            </p:nvSpPr>
            <p:spPr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41" name="AutoShape 122"/>
              <p:cNvSpPr/>
              <p:nvPr/>
            </p:nvSpPr>
            <p:spPr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3959402" y="3719842"/>
              <a:ext cx="383755" cy="299788"/>
              <a:chOff x="2581275" y="1710532"/>
              <a:chExt cx="464344" cy="362744"/>
            </a:xfrm>
            <a:solidFill>
              <a:schemeClr val="bg2"/>
            </a:solidFill>
          </p:grpSpPr>
          <p:sp>
            <p:nvSpPr>
              <p:cNvPr id="43" name="AutoShape 140"/>
              <p:cNvSpPr/>
              <p:nvPr/>
            </p:nvSpPr>
            <p:spPr>
              <a:xfrm>
                <a:off x="2639219" y="1768475"/>
                <a:ext cx="290513" cy="235744"/>
              </a:xfrm>
              <a:custGeom>
                <a:avLst/>
                <a:gdLst>
                  <a:gd name="T0" fmla="+- 0 10800 376"/>
                  <a:gd name="T1" fmla="*/ T0 w 20848"/>
                  <a:gd name="T2" fmla="*/ 10800 h 21600"/>
                  <a:gd name="T3" fmla="+- 0 10800 376"/>
                  <a:gd name="T4" fmla="*/ T3 w 20848"/>
                  <a:gd name="T5" fmla="*/ 10800 h 21600"/>
                  <a:gd name="T6" fmla="+- 0 10800 376"/>
                  <a:gd name="T7" fmla="*/ T6 w 20848"/>
                  <a:gd name="T8" fmla="*/ 10800 h 21600"/>
                  <a:gd name="T9" fmla="+- 0 10800 376"/>
                  <a:gd name="T10" fmla="*/ T9 w 208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0848" h="21600">
                    <a:moveTo>
                      <a:pt x="18728" y="19178"/>
                    </a:moveTo>
                    <a:cubicBezTo>
                      <a:pt x="13191" y="20631"/>
                      <a:pt x="7654" y="20631"/>
                      <a:pt x="2118" y="19178"/>
                    </a:cubicBezTo>
                    <a:cubicBezTo>
                      <a:pt x="678" y="13592"/>
                      <a:pt x="678" y="8008"/>
                      <a:pt x="2118" y="2421"/>
                    </a:cubicBezTo>
                    <a:cubicBezTo>
                      <a:pt x="7654" y="968"/>
                      <a:pt x="13191" y="968"/>
                      <a:pt x="18728" y="2421"/>
                    </a:cubicBezTo>
                    <a:cubicBezTo>
                      <a:pt x="20168" y="8008"/>
                      <a:pt x="20168" y="13592"/>
                      <a:pt x="18728" y="19178"/>
                    </a:cubicBezTo>
                    <a:moveTo>
                      <a:pt x="18938" y="1116"/>
                    </a:moveTo>
                    <a:cubicBezTo>
                      <a:pt x="16114" y="375"/>
                      <a:pt x="13249" y="0"/>
                      <a:pt x="10423" y="0"/>
                    </a:cubicBezTo>
                    <a:cubicBezTo>
                      <a:pt x="7597" y="0"/>
                      <a:pt x="4732" y="375"/>
                      <a:pt x="1908" y="1116"/>
                    </a:cubicBezTo>
                    <a:cubicBezTo>
                      <a:pt x="1543" y="1213"/>
                      <a:pt x="1244" y="1552"/>
                      <a:pt x="1127" y="2004"/>
                    </a:cubicBezTo>
                    <a:cubicBezTo>
                      <a:pt x="-376" y="7841"/>
                      <a:pt x="-376" y="13759"/>
                      <a:pt x="1127" y="19593"/>
                    </a:cubicBezTo>
                    <a:cubicBezTo>
                      <a:pt x="1244" y="20047"/>
                      <a:pt x="1543" y="20386"/>
                      <a:pt x="1908" y="20482"/>
                    </a:cubicBezTo>
                    <a:cubicBezTo>
                      <a:pt x="4732" y="21224"/>
                      <a:pt x="7597" y="21600"/>
                      <a:pt x="10423" y="21600"/>
                    </a:cubicBezTo>
                    <a:cubicBezTo>
                      <a:pt x="13249" y="21600"/>
                      <a:pt x="16114" y="21224"/>
                      <a:pt x="18938" y="20482"/>
                    </a:cubicBezTo>
                    <a:cubicBezTo>
                      <a:pt x="19303" y="20386"/>
                      <a:pt x="19602" y="20047"/>
                      <a:pt x="19719" y="19593"/>
                    </a:cubicBezTo>
                    <a:cubicBezTo>
                      <a:pt x="21223" y="13759"/>
                      <a:pt x="21223" y="7841"/>
                      <a:pt x="19719" y="2004"/>
                    </a:cubicBezTo>
                    <a:cubicBezTo>
                      <a:pt x="19602" y="1552"/>
                      <a:pt x="19303" y="1213"/>
                      <a:pt x="18938" y="1116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44" name="AutoShape 141"/>
              <p:cNvSpPr/>
              <p:nvPr/>
            </p:nvSpPr>
            <p:spPr>
              <a:xfrm>
                <a:off x="2581275" y="1710532"/>
                <a:ext cx="464344" cy="362744"/>
              </a:xfrm>
              <a:custGeom>
                <a:avLst/>
                <a:gdLst>
                  <a:gd name="T0" fmla="+- 0 10800 252"/>
                  <a:gd name="T1" fmla="*/ T0 w 21096"/>
                  <a:gd name="T2" fmla="*/ 10800 h 21600"/>
                  <a:gd name="T3" fmla="+- 0 10800 252"/>
                  <a:gd name="T4" fmla="*/ T3 w 21096"/>
                  <a:gd name="T5" fmla="*/ 10800 h 21600"/>
                  <a:gd name="T6" fmla="+- 0 10800 252"/>
                  <a:gd name="T7" fmla="*/ T6 w 21096"/>
                  <a:gd name="T8" fmla="*/ 10800 h 21600"/>
                  <a:gd name="T9" fmla="+- 0 10800 252"/>
                  <a:gd name="T10" fmla="*/ T9 w 21096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096" h="21600">
                    <a:moveTo>
                      <a:pt x="19056" y="18331"/>
                    </a:moveTo>
                    <a:cubicBezTo>
                      <a:pt x="13383" y="19233"/>
                      <a:pt x="7711" y="19233"/>
                      <a:pt x="2038" y="18331"/>
                    </a:cubicBezTo>
                    <a:cubicBezTo>
                      <a:pt x="1074" y="13022"/>
                      <a:pt x="1074" y="7713"/>
                      <a:pt x="2038" y="2404"/>
                    </a:cubicBezTo>
                    <a:cubicBezTo>
                      <a:pt x="7711" y="1502"/>
                      <a:pt x="13383" y="1502"/>
                      <a:pt x="19056" y="2404"/>
                    </a:cubicBezTo>
                    <a:cubicBezTo>
                      <a:pt x="20021" y="7713"/>
                      <a:pt x="20021" y="13022"/>
                      <a:pt x="19056" y="18331"/>
                    </a:cubicBezTo>
                    <a:moveTo>
                      <a:pt x="20338" y="2005"/>
                    </a:moveTo>
                    <a:cubicBezTo>
                      <a:pt x="20211" y="1301"/>
                      <a:pt x="19762" y="776"/>
                      <a:pt x="19215" y="689"/>
                    </a:cubicBezTo>
                    <a:cubicBezTo>
                      <a:pt x="16339" y="232"/>
                      <a:pt x="13423" y="0"/>
                      <a:pt x="10547" y="0"/>
                    </a:cubicBezTo>
                    <a:cubicBezTo>
                      <a:pt x="7671" y="0"/>
                      <a:pt x="4755" y="232"/>
                      <a:pt x="1879" y="689"/>
                    </a:cubicBezTo>
                    <a:cubicBezTo>
                      <a:pt x="1332" y="776"/>
                      <a:pt x="883" y="1301"/>
                      <a:pt x="756" y="2005"/>
                    </a:cubicBezTo>
                    <a:cubicBezTo>
                      <a:pt x="-252" y="7553"/>
                      <a:pt x="-252" y="13181"/>
                      <a:pt x="756" y="18731"/>
                    </a:cubicBezTo>
                    <a:cubicBezTo>
                      <a:pt x="883" y="19434"/>
                      <a:pt x="1332" y="19959"/>
                      <a:pt x="1879" y="20046"/>
                    </a:cubicBezTo>
                    <a:cubicBezTo>
                      <a:pt x="3265" y="20266"/>
                      <a:pt x="4660" y="20429"/>
                      <a:pt x="6055" y="20544"/>
                    </a:cubicBezTo>
                    <a:cubicBezTo>
                      <a:pt x="5979" y="20606"/>
                      <a:pt x="5931" y="20670"/>
                      <a:pt x="5931" y="20735"/>
                    </a:cubicBezTo>
                    <a:cubicBezTo>
                      <a:pt x="5931" y="21213"/>
                      <a:pt x="7997" y="21599"/>
                      <a:pt x="10547" y="21599"/>
                    </a:cubicBezTo>
                    <a:cubicBezTo>
                      <a:pt x="13097" y="21599"/>
                      <a:pt x="15164" y="21213"/>
                      <a:pt x="15164" y="20735"/>
                    </a:cubicBezTo>
                    <a:cubicBezTo>
                      <a:pt x="15164" y="20670"/>
                      <a:pt x="15115" y="20606"/>
                      <a:pt x="15040" y="20544"/>
                    </a:cubicBezTo>
                    <a:cubicBezTo>
                      <a:pt x="16434" y="20429"/>
                      <a:pt x="17830" y="20266"/>
                      <a:pt x="19215" y="20046"/>
                    </a:cubicBezTo>
                    <a:cubicBezTo>
                      <a:pt x="19762" y="19959"/>
                      <a:pt x="20211" y="19434"/>
                      <a:pt x="20338" y="18731"/>
                    </a:cubicBezTo>
                    <a:cubicBezTo>
                      <a:pt x="21347" y="13181"/>
                      <a:pt x="21347" y="7553"/>
                      <a:pt x="20338" y="200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45" name="AutoShape 142"/>
              <p:cNvSpPr/>
              <p:nvPr/>
            </p:nvSpPr>
            <p:spPr>
              <a:xfrm>
                <a:off x="2944019" y="1783557"/>
                <a:ext cx="43656" cy="4286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7200"/>
                    </a:moveTo>
                    <a:cubicBezTo>
                      <a:pt x="12779" y="7200"/>
                      <a:pt x="14399" y="8820"/>
                      <a:pt x="14399" y="10800"/>
                    </a:cubicBezTo>
                    <a:cubicBezTo>
                      <a:pt x="14399" y="12779"/>
                      <a:pt x="12779" y="14400"/>
                      <a:pt x="10800" y="14400"/>
                    </a:cubicBezTo>
                    <a:cubicBezTo>
                      <a:pt x="8820" y="14400"/>
                      <a:pt x="7199" y="12779"/>
                      <a:pt x="7199" y="10800"/>
                    </a:cubicBezTo>
                    <a:cubicBezTo>
                      <a:pt x="7199" y="8820"/>
                      <a:pt x="8820" y="7200"/>
                      <a:pt x="10800" y="7200"/>
                    </a:cubicBezTo>
                    <a:moveTo>
                      <a:pt x="10800" y="21599"/>
                    </a:move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46" name="AutoShape 143"/>
              <p:cNvSpPr/>
              <p:nvPr/>
            </p:nvSpPr>
            <p:spPr>
              <a:xfrm>
                <a:off x="2929732" y="1971675"/>
                <a:ext cx="57944" cy="150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47" name="AutoShape 144"/>
              <p:cNvSpPr/>
              <p:nvPr/>
            </p:nvSpPr>
            <p:spPr>
              <a:xfrm>
                <a:off x="2944019" y="1928019"/>
                <a:ext cx="58738" cy="150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48" name="AutoShape 145"/>
              <p:cNvSpPr/>
              <p:nvPr/>
            </p:nvSpPr>
            <p:spPr>
              <a:xfrm>
                <a:off x="2944019" y="1885157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  <p:sp>
            <p:nvSpPr>
              <p:cNvPr id="49" name="AutoShape 146"/>
              <p:cNvSpPr/>
              <p:nvPr/>
            </p:nvSpPr>
            <p:spPr>
              <a:xfrm>
                <a:off x="2697957" y="1826419"/>
                <a:ext cx="86519" cy="61119"/>
              </a:xfrm>
              <a:custGeom>
                <a:avLst/>
                <a:gdLst>
                  <a:gd name="T0" fmla="+- 0 10822 44"/>
                  <a:gd name="T1" fmla="*/ T0 w 21556"/>
                  <a:gd name="T2" fmla="+- 0 10826 53"/>
                  <a:gd name="T3" fmla="*/ 10826 h 21547"/>
                  <a:gd name="T4" fmla="+- 0 10822 44"/>
                  <a:gd name="T5" fmla="*/ T4 w 21556"/>
                  <a:gd name="T6" fmla="+- 0 10826 53"/>
                  <a:gd name="T7" fmla="*/ 10826 h 21547"/>
                  <a:gd name="T8" fmla="+- 0 10822 44"/>
                  <a:gd name="T9" fmla="*/ T8 w 21556"/>
                  <a:gd name="T10" fmla="+- 0 10826 53"/>
                  <a:gd name="T11" fmla="*/ 10826 h 21547"/>
                  <a:gd name="T12" fmla="+- 0 10822 44"/>
                  <a:gd name="T13" fmla="*/ T12 w 21556"/>
                  <a:gd name="T14" fmla="+- 0 10826 53"/>
                  <a:gd name="T15" fmla="*/ 10826 h 21547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556" h="21547">
                    <a:moveTo>
                      <a:pt x="19751" y="2"/>
                    </a:moveTo>
                    <a:lnTo>
                      <a:pt x="3200" y="1845"/>
                    </a:lnTo>
                    <a:cubicBezTo>
                      <a:pt x="2215" y="2010"/>
                      <a:pt x="1272" y="3284"/>
                      <a:pt x="1106" y="4676"/>
                    </a:cubicBezTo>
                    <a:lnTo>
                      <a:pt x="1" y="18986"/>
                    </a:lnTo>
                    <a:cubicBezTo>
                      <a:pt x="-44" y="20398"/>
                      <a:pt x="724" y="21547"/>
                      <a:pt x="1712" y="21547"/>
                    </a:cubicBezTo>
                    <a:cubicBezTo>
                      <a:pt x="2698" y="21547"/>
                      <a:pt x="3542" y="20398"/>
                      <a:pt x="3582" y="18978"/>
                    </a:cubicBezTo>
                    <a:lnTo>
                      <a:pt x="4185" y="9251"/>
                    </a:lnTo>
                    <a:cubicBezTo>
                      <a:pt x="4319" y="7849"/>
                      <a:pt x="5235" y="6592"/>
                      <a:pt x="6220" y="6447"/>
                    </a:cubicBezTo>
                    <a:lnTo>
                      <a:pt x="19751" y="5128"/>
                    </a:lnTo>
                    <a:cubicBezTo>
                      <a:pt x="20743" y="5078"/>
                      <a:pt x="21556" y="3884"/>
                      <a:pt x="21556" y="2467"/>
                    </a:cubicBezTo>
                    <a:cubicBezTo>
                      <a:pt x="21556" y="1055"/>
                      <a:pt x="20743" y="-53"/>
                      <a:pt x="19751" y="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17968" hangingPunct="0">
                  <a:spcBef>
                    <a:spcPct val="0"/>
                  </a:spcBef>
                  <a:spcAft>
                    <a:spcPct val="0"/>
                  </a:spcAft>
                  <a:defRPr lang="ko-KR" altLang="en-US"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/>
                  <a:sym typeface="Gill Sans"/>
                </a:endParaRPr>
              </a:p>
            </p:txBody>
          </p:sp>
        </p:grpSp>
      </p:grpSp>
      <p:sp>
        <p:nvSpPr>
          <p:cNvPr id="50" name="TextBox 49"/>
          <p:cNvSpPr txBox="1"/>
          <p:nvPr/>
        </p:nvSpPr>
        <p:spPr>
          <a:xfrm>
            <a:off x="8124464" y="5585852"/>
            <a:ext cx="35833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b="1" dirty="0">
                <a:solidFill>
                  <a:schemeClr val="bg2"/>
                </a:solidFill>
              </a:rPr>
              <a:t>5</a:t>
            </a:r>
            <a:r>
              <a:rPr lang="ko-KR" altLang="en-US" b="1" dirty="0">
                <a:solidFill>
                  <a:schemeClr val="bg2"/>
                </a:solidFill>
              </a:rPr>
              <a:t>조</a:t>
            </a:r>
            <a:endParaRPr lang="en-US" altLang="ko-KR" b="1" dirty="0">
              <a:solidFill>
                <a:schemeClr val="bg2"/>
              </a:solidFill>
            </a:endParaRPr>
          </a:p>
          <a:p>
            <a:pPr algn="ctr">
              <a:defRPr lang="ko-KR" altLang="en-US"/>
            </a:pPr>
            <a:r>
              <a:rPr lang="ko-KR" altLang="en-US" b="1" dirty="0">
                <a:solidFill>
                  <a:schemeClr val="bg2"/>
                </a:solidFill>
              </a:rPr>
              <a:t>팀장 강경원</a:t>
            </a:r>
            <a:endParaRPr lang="en-US" altLang="ko-KR" b="1" dirty="0">
              <a:solidFill>
                <a:schemeClr val="bg2"/>
              </a:solidFill>
            </a:endParaRPr>
          </a:p>
          <a:p>
            <a:pPr algn="ctr">
              <a:defRPr lang="ko-KR" altLang="en-US"/>
            </a:pPr>
            <a:r>
              <a:rPr lang="ko-KR" altLang="en-US" b="1" dirty="0">
                <a:solidFill>
                  <a:schemeClr val="bg2"/>
                </a:solidFill>
              </a:rPr>
              <a:t>팀원 이재원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4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3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0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0A77CE-EF59-34CD-1CC8-9CDA25129F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596" y="1742516"/>
            <a:ext cx="8554644" cy="399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87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소셜 로그인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AEE3CFE-A455-43C9-77D3-7AC240B22B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831" y="1722732"/>
            <a:ext cx="4706007" cy="49536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A92E371-0284-36D2-D835-ABE6830978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54" y="1722732"/>
            <a:ext cx="5039315" cy="4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482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아이디 찾기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0C17A58-4467-5E84-8BFB-66E85D3A4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9833"/>
            <a:ext cx="6088568" cy="42820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9C9DCC6-9C63-6186-E937-8E7B404E34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432" y="1849833"/>
            <a:ext cx="6088568" cy="428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732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비밀번호 찾기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818C70-C772-77AB-5367-7FE832EDE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3445"/>
            <a:ext cx="6252883" cy="39465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E4B13D7-4C53-EF8D-FE35-9E67614359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883" y="2233445"/>
            <a:ext cx="5939118" cy="407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363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상품 목록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B2DFD30-DE43-83D3-D50D-6C6624845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435"/>
            <a:ext cx="6559217" cy="508298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09B524A-E62D-1734-8C21-AA61C19F8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03" y="1438794"/>
            <a:ext cx="5134696" cy="523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462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상품 상세보기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622B45-5974-15E0-402F-62623918D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35" y="1546412"/>
            <a:ext cx="7923129" cy="531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441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상품 문의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8DAF991-A8DC-8E2B-140A-0A29C237A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9981"/>
            <a:ext cx="5698921" cy="521644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0B18A21-29C9-E98E-0983-118A6241B1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921" y="1736083"/>
            <a:ext cx="6400799" cy="423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457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장바구니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105CFE7-B1D1-57B9-D867-A619A4132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441" y="1823491"/>
            <a:ext cx="8907118" cy="38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80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결제 화면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38B2B4-EC4A-9D4B-19EE-2B9FADAF5E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49" y="1563043"/>
            <a:ext cx="6747337" cy="51133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62B25E1-12DE-F45D-BA73-115AE83566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078" y="1563042"/>
            <a:ext cx="4750873" cy="511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916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마이 페이지 주문내역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B01BFA-565F-D7B2-3CE5-8B1F31D5E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31" y="2200044"/>
            <a:ext cx="6048846" cy="393437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9F6A7C8-D044-579E-E535-882BBC558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077" y="2063692"/>
            <a:ext cx="5686334" cy="473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925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98C37ADA-FE03-4EF7-8F15-3521BBE76F4D}" type="slidenum">
              <a:rPr lang="en-US"/>
              <a:pPr lvl="0">
                <a:defRPr lang="ko-KR" altLang="en-US"/>
              </a:pPr>
              <a:t>2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4114007" y="422171"/>
            <a:ext cx="3906839" cy="947932"/>
            <a:chOff x="4114007" y="422171"/>
            <a:chExt cx="3906839" cy="947932"/>
          </a:xfrm>
        </p:grpSpPr>
        <p:sp>
          <p:nvSpPr>
            <p:cNvPr id="5" name="TextBox 4"/>
            <p:cNvSpPr txBox="1"/>
            <p:nvPr/>
          </p:nvSpPr>
          <p:spPr>
            <a:xfrm>
              <a:off x="4114007" y="422171"/>
              <a:ext cx="3906839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sz="4000" dirty="0">
                  <a:latin typeface="+mj-lt"/>
                </a:rPr>
                <a:t>쇼핑몰 프로젝트</a:t>
              </a:r>
              <a:endParaRPr lang="en-US" altLang="ko-KR" sz="4000" dirty="0">
                <a:latin typeface="+mj-lt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998872" y="1062326"/>
              <a:ext cx="18473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 lang="ko-KR" altLang="en-US"/>
              </a:pPr>
              <a:endParaRPr lang="en-US" sz="1400">
                <a:solidFill>
                  <a:schemeClr val="bg2"/>
                </a:solidFill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2704498"/>
            <a:ext cx="12192000" cy="335941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865708" y="4459536"/>
            <a:ext cx="306686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dirty="0">
                <a:solidFill>
                  <a:schemeClr val="accent4"/>
                </a:solidFill>
                <a:latin typeface="+mj-lt"/>
              </a:rPr>
              <a:t>프로젝트 시연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846622" y="2808869"/>
            <a:ext cx="306686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dirty="0">
                <a:solidFill>
                  <a:schemeClr val="accent2"/>
                </a:solidFill>
                <a:latin typeface="+mj-lt"/>
              </a:rPr>
              <a:t>프로젝트 화면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516354" y="2808869"/>
            <a:ext cx="306686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dirty="0">
                <a:solidFill>
                  <a:schemeClr val="accent1"/>
                </a:solidFill>
                <a:latin typeface="+mj-lt"/>
              </a:rPr>
              <a:t>프로젝트 개요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516354" y="4459536"/>
            <a:ext cx="306686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dirty="0">
                <a:solidFill>
                  <a:schemeClr val="accent3"/>
                </a:solidFill>
                <a:latin typeface="+mj-lt"/>
              </a:rPr>
              <a:t>프로젝트 기능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516354" y="3429000"/>
            <a:ext cx="284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200" dirty="0">
                <a:solidFill>
                  <a:schemeClr val="bg2"/>
                </a:solidFill>
              </a:rPr>
              <a:t>-프로젝트 주제</a:t>
            </a:r>
          </a:p>
          <a:p>
            <a:pPr lvl="0">
              <a:defRPr lang="ko-KR" altLang="en-US"/>
            </a:pPr>
            <a:r>
              <a:rPr lang="ko-KR" altLang="en-US" sz="1200" dirty="0">
                <a:solidFill>
                  <a:schemeClr val="bg2"/>
                </a:solidFill>
              </a:rPr>
              <a:t>-개발환경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516354" y="5022217"/>
            <a:ext cx="284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200" dirty="0">
                <a:solidFill>
                  <a:schemeClr val="bg2"/>
                </a:solidFill>
              </a:rPr>
              <a:t>-주요 기능</a:t>
            </a:r>
            <a:endParaRPr lang="en-US" altLang="ko-KR" sz="1200" dirty="0">
              <a:solidFill>
                <a:schemeClr val="bg2"/>
              </a:solidFill>
            </a:endParaRPr>
          </a:p>
          <a:p>
            <a:pPr lvl="0">
              <a:defRPr lang="ko-KR" altLang="en-US"/>
            </a:pPr>
            <a:r>
              <a:rPr lang="ko-KR" altLang="en-US" sz="1200" dirty="0">
                <a:solidFill>
                  <a:schemeClr val="bg2"/>
                </a:solidFill>
              </a:rPr>
              <a:t>-</a:t>
            </a:r>
            <a:r>
              <a:rPr lang="en-US" altLang="ko-KR" sz="1200" dirty="0">
                <a:solidFill>
                  <a:schemeClr val="bg2"/>
                </a:solidFill>
              </a:rPr>
              <a:t>E-R Diagram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846622" y="3424406"/>
            <a:ext cx="284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1200" dirty="0">
                <a:solidFill>
                  <a:schemeClr val="bg2"/>
                </a:solidFill>
              </a:rPr>
              <a:t>-화면 구성</a:t>
            </a:r>
          </a:p>
          <a:p>
            <a:pPr lvl="0">
              <a:defRPr lang="ko-KR" altLang="en-US"/>
            </a:pPr>
            <a:r>
              <a:rPr lang="ko-KR" altLang="en-US" sz="1200" dirty="0">
                <a:solidFill>
                  <a:schemeClr val="bg2"/>
                </a:solidFill>
              </a:rPr>
              <a:t> </a:t>
            </a:r>
            <a:endParaRPr lang="en-US" altLang="ko-KR" sz="1200" dirty="0">
              <a:solidFill>
                <a:schemeClr val="bg2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865708" y="5022216"/>
            <a:ext cx="28440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200" dirty="0">
                <a:solidFill>
                  <a:schemeClr val="bg2"/>
                </a:solidFill>
              </a:rPr>
              <a:t>-시연</a:t>
            </a:r>
            <a:endParaRPr lang="en-US" altLang="ko-KR" sz="1200" dirty="0">
              <a:solidFill>
                <a:schemeClr val="bg2"/>
              </a:solidFill>
            </a:endParaRPr>
          </a:p>
          <a:p>
            <a:pPr lvl="0">
              <a:defRPr lang="ko-KR" altLang="en-US"/>
            </a:pPr>
            <a:r>
              <a:rPr lang="en-US" altLang="ko-KR" sz="1200" dirty="0">
                <a:solidFill>
                  <a:schemeClr val="bg2"/>
                </a:solidFill>
              </a:rPr>
              <a:t>-</a:t>
            </a:r>
            <a:r>
              <a:rPr lang="ko-KR" altLang="en-US" sz="1200" dirty="0">
                <a:solidFill>
                  <a:schemeClr val="bg2"/>
                </a:solidFill>
              </a:rPr>
              <a:t>개선사항</a:t>
            </a:r>
            <a:endParaRPr lang="en-US" altLang="ko-KR" sz="1200" dirty="0">
              <a:solidFill>
                <a:schemeClr val="bg2"/>
              </a:solidFill>
            </a:endParaRPr>
          </a:p>
          <a:p>
            <a:pPr lvl="0">
              <a:defRPr lang="ko-KR" altLang="en-US"/>
            </a:pPr>
            <a:r>
              <a:rPr lang="ko-KR" altLang="en-US" sz="1200" dirty="0">
                <a:solidFill>
                  <a:schemeClr val="bg2"/>
                </a:solidFill>
              </a:rPr>
              <a:t>-</a:t>
            </a:r>
            <a:r>
              <a:rPr lang="en-US" altLang="ko-KR" sz="1200" dirty="0">
                <a:solidFill>
                  <a:schemeClr val="bg2"/>
                </a:solidFill>
              </a:rPr>
              <a:t>R</a:t>
            </a:r>
            <a:r>
              <a:rPr lang="ko-KR" altLang="en-US" sz="1200" dirty="0" err="1">
                <a:solidFill>
                  <a:schemeClr val="bg2"/>
                </a:solidFill>
              </a:rPr>
              <a:t>eference</a:t>
            </a:r>
            <a:r>
              <a:rPr lang="ko-KR" altLang="en-US" sz="1200" dirty="0">
                <a:solidFill>
                  <a:schemeClr val="bg2"/>
                </a:solidFill>
              </a:rPr>
              <a:t> </a:t>
            </a:r>
            <a:r>
              <a:rPr lang="en-US" altLang="ko-KR" sz="1200" dirty="0">
                <a:solidFill>
                  <a:schemeClr val="bg2"/>
                </a:solidFill>
              </a:rPr>
              <a:t>S</a:t>
            </a:r>
            <a:r>
              <a:rPr lang="ko-KR" altLang="en-US" sz="1200" dirty="0" err="1">
                <a:solidFill>
                  <a:schemeClr val="bg2"/>
                </a:solidFill>
              </a:rPr>
              <a:t>ite</a:t>
            </a:r>
            <a:endParaRPr lang="ko-KR" altLang="en-US" sz="1200" dirty="0">
              <a:solidFill>
                <a:schemeClr val="bg2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67572" y="3088272"/>
            <a:ext cx="3586318" cy="75792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dirty="0">
                <a:solidFill>
                  <a:schemeClr val="accent5"/>
                </a:solidFill>
                <a:latin typeface="Lato"/>
              </a:rPr>
              <a:t>프로젝트 계획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53" presetClass="entr" presetSubtype="16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53" presetClass="entr" presetSubtype="16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53" presetClass="entr" presetSubtype="16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7"/>
      <p:bldP spid="17" grpId="5"/>
      <p:bldP spid="19" grpId="1"/>
      <p:bldP spid="21" grpId="3"/>
      <p:bldP spid="23" grpId="2"/>
      <p:bldP spid="24" grpId="4"/>
      <p:bldP spid="25" grpId="6"/>
      <p:bldP spid="26" grpId="8"/>
      <p:bldP spid="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34831-16CB-44B5-0E57-5FF6C18B8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회원정보수정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BE73F8-342D-9376-71C8-ECB5FD4E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66E407-D1D2-F406-5A02-7781F3D10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277" y="1508708"/>
            <a:ext cx="6472252" cy="534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62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관리자 페이지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E6916CB-07B8-AC63-76AC-9E1036C5A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813" y="1492624"/>
            <a:ext cx="6877058" cy="53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422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관리자 주문상태 변경 화면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E9E4BE-C206-3A5A-BA46-72FC582148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355" y="1511590"/>
            <a:ext cx="8869013" cy="498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725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공지 화면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3BA31ED-6C2A-F06B-4051-A3954E211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11" y="4167952"/>
            <a:ext cx="9789459" cy="26900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861757F-0DF4-7C22-D287-908C95AE8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85" y="1226757"/>
            <a:ext cx="9789460" cy="294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973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상품 등록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4CD3C9C-3CE8-4BCB-16AF-56AEE97A2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726" y="1628967"/>
            <a:ext cx="7740548" cy="525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49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카테고리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3FE231-E794-F6D7-1009-CA9B74AB4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576" y="1613647"/>
            <a:ext cx="9202434" cy="524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745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34831-16CB-44B5-0E57-5FF6C18B8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회원관리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BE73F8-342D-9376-71C8-ECB5FD4E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24CB389-2B27-269F-E304-F5743995B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02" y="970572"/>
            <a:ext cx="11255189" cy="293410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374E62F-1108-5AF4-5801-F4019347E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02" y="3904681"/>
            <a:ext cx="11423606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42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736E73-7176-17D6-A0FE-C29D58354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개선사항</a:t>
            </a:r>
          </a:p>
        </p:txBody>
      </p:sp>
      <p:sp>
        <p:nvSpPr>
          <p:cNvPr id="7" name="Oval 55">
            <a:extLst>
              <a:ext uri="{FF2B5EF4-FFF2-40B4-BE49-F238E27FC236}">
                <a16:creationId xmlns:a16="http://schemas.microsoft.com/office/drawing/2014/main" id="{D925ABE1-7109-D84B-D9BD-7CB10E6E7892}"/>
              </a:ext>
            </a:extLst>
          </p:cNvPr>
          <p:cNvSpPr/>
          <p:nvPr/>
        </p:nvSpPr>
        <p:spPr>
          <a:xfrm>
            <a:off x="4609240" y="2073651"/>
            <a:ext cx="291356" cy="291356"/>
          </a:xfrm>
          <a:prstGeom prst="ellipse">
            <a:avLst/>
          </a:prstGeom>
          <a:solidFill>
            <a:schemeClr val="bg2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GB"/>
          </a:p>
        </p:txBody>
      </p:sp>
      <p:sp>
        <p:nvSpPr>
          <p:cNvPr id="8" name="Oval 56">
            <a:extLst>
              <a:ext uri="{FF2B5EF4-FFF2-40B4-BE49-F238E27FC236}">
                <a16:creationId xmlns:a16="http://schemas.microsoft.com/office/drawing/2014/main" id="{C98D7500-722A-31CF-DB96-04EAC7D73021}"/>
              </a:ext>
            </a:extLst>
          </p:cNvPr>
          <p:cNvSpPr/>
          <p:nvPr/>
        </p:nvSpPr>
        <p:spPr>
          <a:xfrm>
            <a:off x="4618861" y="3026559"/>
            <a:ext cx="291356" cy="291356"/>
          </a:xfrm>
          <a:prstGeom prst="ellipse">
            <a:avLst/>
          </a:prstGeom>
          <a:solidFill>
            <a:schemeClr val="bg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GB"/>
          </a:p>
        </p:txBody>
      </p:sp>
      <p:sp>
        <p:nvSpPr>
          <p:cNvPr id="9" name="Oval 57">
            <a:extLst>
              <a:ext uri="{FF2B5EF4-FFF2-40B4-BE49-F238E27FC236}">
                <a16:creationId xmlns:a16="http://schemas.microsoft.com/office/drawing/2014/main" id="{A793118A-1D54-5AF2-C2B9-33EF040763E5}"/>
              </a:ext>
            </a:extLst>
          </p:cNvPr>
          <p:cNvSpPr/>
          <p:nvPr/>
        </p:nvSpPr>
        <p:spPr>
          <a:xfrm>
            <a:off x="4609240" y="3944553"/>
            <a:ext cx="291356" cy="291356"/>
          </a:xfrm>
          <a:prstGeom prst="ellipse">
            <a:avLst/>
          </a:prstGeom>
          <a:solidFill>
            <a:schemeClr val="bg2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GB"/>
          </a:p>
        </p:txBody>
      </p:sp>
      <p:sp>
        <p:nvSpPr>
          <p:cNvPr id="10" name="Oval 58">
            <a:extLst>
              <a:ext uri="{FF2B5EF4-FFF2-40B4-BE49-F238E27FC236}">
                <a16:creationId xmlns:a16="http://schemas.microsoft.com/office/drawing/2014/main" id="{BF6C62F1-1825-1F72-3F50-453449607EDE}"/>
              </a:ext>
            </a:extLst>
          </p:cNvPr>
          <p:cNvSpPr/>
          <p:nvPr/>
        </p:nvSpPr>
        <p:spPr>
          <a:xfrm>
            <a:off x="4609240" y="4870384"/>
            <a:ext cx="291356" cy="291356"/>
          </a:xfrm>
          <a:prstGeom prst="ellipse">
            <a:avLst/>
          </a:prstGeom>
          <a:solidFill>
            <a:schemeClr val="bg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GB"/>
          </a:p>
        </p:txBody>
      </p:sp>
      <p:grpSp>
        <p:nvGrpSpPr>
          <p:cNvPr id="11" name="Group 59">
            <a:extLst>
              <a:ext uri="{FF2B5EF4-FFF2-40B4-BE49-F238E27FC236}">
                <a16:creationId xmlns:a16="http://schemas.microsoft.com/office/drawing/2014/main" id="{170EB2D8-4086-04B8-8F5A-CB816F7472ED}"/>
              </a:ext>
            </a:extLst>
          </p:cNvPr>
          <p:cNvGrpSpPr/>
          <p:nvPr/>
        </p:nvGrpSpPr>
        <p:grpSpPr>
          <a:xfrm>
            <a:off x="2735278" y="1977013"/>
            <a:ext cx="1540136" cy="484632"/>
            <a:chOff x="4907823" y="1814284"/>
            <a:chExt cx="998957" cy="484632"/>
          </a:xfrm>
        </p:grpSpPr>
        <p:sp>
          <p:nvSpPr>
            <p:cNvPr id="12" name="Pentagon 60">
              <a:extLst>
                <a:ext uri="{FF2B5EF4-FFF2-40B4-BE49-F238E27FC236}">
                  <a16:creationId xmlns:a16="http://schemas.microsoft.com/office/drawing/2014/main" id="{E6D59AAC-94BC-038B-25FE-3789CB296E6B}"/>
                </a:ext>
              </a:extLst>
            </p:cNvPr>
            <p:cNvSpPr/>
            <p:nvPr/>
          </p:nvSpPr>
          <p:spPr>
            <a:xfrm>
              <a:off x="4928372" y="1814284"/>
              <a:ext cx="978408" cy="484632"/>
            </a:xfrm>
            <a:prstGeom prst="homePlate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B75F138-C882-02D5-D665-D45E23361313}"/>
                </a:ext>
              </a:extLst>
            </p:cNvPr>
            <p:cNvSpPr txBox="1"/>
            <p:nvPr/>
          </p:nvSpPr>
          <p:spPr>
            <a:xfrm>
              <a:off x="4907823" y="1856545"/>
              <a:ext cx="7611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b="1" dirty="0">
                  <a:solidFill>
                    <a:schemeClr val="bg2"/>
                  </a:solidFill>
                </a:rPr>
                <a:t>기획</a:t>
              </a:r>
            </a:p>
          </p:txBody>
        </p:sp>
      </p:grpSp>
      <p:grpSp>
        <p:nvGrpSpPr>
          <p:cNvPr id="14" name="Group 62">
            <a:extLst>
              <a:ext uri="{FF2B5EF4-FFF2-40B4-BE49-F238E27FC236}">
                <a16:creationId xmlns:a16="http://schemas.microsoft.com/office/drawing/2014/main" id="{E816C94A-866F-B520-AB21-F64EA448A284}"/>
              </a:ext>
            </a:extLst>
          </p:cNvPr>
          <p:cNvGrpSpPr/>
          <p:nvPr/>
        </p:nvGrpSpPr>
        <p:grpSpPr>
          <a:xfrm>
            <a:off x="2789693" y="4773746"/>
            <a:ext cx="1485717" cy="484632"/>
            <a:chOff x="4911744" y="5399956"/>
            <a:chExt cx="995036" cy="484632"/>
          </a:xfrm>
        </p:grpSpPr>
        <p:sp>
          <p:nvSpPr>
            <p:cNvPr id="15" name="Pentagon 63">
              <a:extLst>
                <a:ext uri="{FF2B5EF4-FFF2-40B4-BE49-F238E27FC236}">
                  <a16:creationId xmlns:a16="http://schemas.microsoft.com/office/drawing/2014/main" id="{39DF4C53-4DEF-B2E5-E9EF-E207F18B93AA}"/>
                </a:ext>
              </a:extLst>
            </p:cNvPr>
            <p:cNvSpPr/>
            <p:nvPr/>
          </p:nvSpPr>
          <p:spPr>
            <a:xfrm>
              <a:off x="4928372" y="5399956"/>
              <a:ext cx="978408" cy="484632"/>
            </a:xfrm>
            <a:prstGeom prst="homePlat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899CA3C-1A88-7BE6-C1BA-9428D5260073}"/>
                </a:ext>
              </a:extLst>
            </p:cNvPr>
            <p:cNvSpPr txBox="1"/>
            <p:nvPr/>
          </p:nvSpPr>
          <p:spPr>
            <a:xfrm>
              <a:off x="4911744" y="5442207"/>
              <a:ext cx="91165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sz="2000" b="1" dirty="0">
                  <a:solidFill>
                    <a:schemeClr val="bg2"/>
                  </a:solidFill>
                </a:rPr>
                <a:t>기능구현</a:t>
              </a:r>
            </a:p>
          </p:txBody>
        </p:sp>
      </p:grpSp>
      <p:grpSp>
        <p:nvGrpSpPr>
          <p:cNvPr id="17" name="Group 65">
            <a:extLst>
              <a:ext uri="{FF2B5EF4-FFF2-40B4-BE49-F238E27FC236}">
                <a16:creationId xmlns:a16="http://schemas.microsoft.com/office/drawing/2014/main" id="{3FD1A8EF-5BEB-5463-3088-1E7D23452929}"/>
              </a:ext>
            </a:extLst>
          </p:cNvPr>
          <p:cNvGrpSpPr/>
          <p:nvPr/>
        </p:nvGrpSpPr>
        <p:grpSpPr>
          <a:xfrm>
            <a:off x="2782518" y="3847915"/>
            <a:ext cx="1492896" cy="484632"/>
            <a:chOff x="4906936" y="4204732"/>
            <a:chExt cx="999844" cy="484632"/>
          </a:xfrm>
        </p:grpSpPr>
        <p:sp>
          <p:nvSpPr>
            <p:cNvPr id="18" name="Pentagon 66">
              <a:extLst>
                <a:ext uri="{FF2B5EF4-FFF2-40B4-BE49-F238E27FC236}">
                  <a16:creationId xmlns:a16="http://schemas.microsoft.com/office/drawing/2014/main" id="{412AFF84-BDFD-7C18-8AAE-4DCB124D2625}"/>
                </a:ext>
              </a:extLst>
            </p:cNvPr>
            <p:cNvSpPr/>
            <p:nvPr/>
          </p:nvSpPr>
          <p:spPr>
            <a:xfrm>
              <a:off x="4928372" y="4204732"/>
              <a:ext cx="978408" cy="484632"/>
            </a:xfrm>
            <a:prstGeom prst="homePlat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4827D80-5B21-B889-C649-3F7DC8FA0819}"/>
                </a:ext>
              </a:extLst>
            </p:cNvPr>
            <p:cNvSpPr txBox="1"/>
            <p:nvPr/>
          </p:nvSpPr>
          <p:spPr>
            <a:xfrm>
              <a:off x="4906936" y="4246352"/>
              <a:ext cx="78591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b="1" dirty="0">
                  <a:solidFill>
                    <a:schemeClr val="bg2"/>
                  </a:solidFill>
                </a:rPr>
                <a:t>관계설정</a:t>
              </a:r>
            </a:p>
          </p:txBody>
        </p:sp>
      </p:grpSp>
      <p:grpSp>
        <p:nvGrpSpPr>
          <p:cNvPr id="20" name="Group 68">
            <a:extLst>
              <a:ext uri="{FF2B5EF4-FFF2-40B4-BE49-F238E27FC236}">
                <a16:creationId xmlns:a16="http://schemas.microsoft.com/office/drawing/2014/main" id="{7727249E-6F56-4E81-C921-EC609FF07AC0}"/>
              </a:ext>
            </a:extLst>
          </p:cNvPr>
          <p:cNvGrpSpPr/>
          <p:nvPr/>
        </p:nvGrpSpPr>
        <p:grpSpPr>
          <a:xfrm>
            <a:off x="2449739" y="2929921"/>
            <a:ext cx="1835297" cy="484632"/>
            <a:chOff x="4716378" y="3009508"/>
            <a:chExt cx="1190402" cy="484632"/>
          </a:xfrm>
        </p:grpSpPr>
        <p:sp>
          <p:nvSpPr>
            <p:cNvPr id="21" name="Pentagon 69">
              <a:extLst>
                <a:ext uri="{FF2B5EF4-FFF2-40B4-BE49-F238E27FC236}">
                  <a16:creationId xmlns:a16="http://schemas.microsoft.com/office/drawing/2014/main" id="{54BDC85A-264B-6BB3-6E7D-2247341ED055}"/>
                </a:ext>
              </a:extLst>
            </p:cNvPr>
            <p:cNvSpPr/>
            <p:nvPr/>
          </p:nvSpPr>
          <p:spPr>
            <a:xfrm>
              <a:off x="4928372" y="3009508"/>
              <a:ext cx="978408" cy="484632"/>
            </a:xfrm>
            <a:prstGeom prst="homePlat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D81C18A-C3DF-A017-DC47-329239A5A1BD}"/>
                </a:ext>
              </a:extLst>
            </p:cNvPr>
            <p:cNvSpPr txBox="1"/>
            <p:nvPr/>
          </p:nvSpPr>
          <p:spPr>
            <a:xfrm>
              <a:off x="4716378" y="3046076"/>
              <a:ext cx="118252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sz="2000" b="1" dirty="0">
                  <a:solidFill>
                    <a:schemeClr val="bg2"/>
                  </a:solidFill>
                </a:rPr>
                <a:t>코드이해</a:t>
              </a:r>
            </a:p>
          </p:txBody>
        </p:sp>
      </p:grpSp>
      <p:grpSp>
        <p:nvGrpSpPr>
          <p:cNvPr id="23" name="Group 71">
            <a:extLst>
              <a:ext uri="{FF2B5EF4-FFF2-40B4-BE49-F238E27FC236}">
                <a16:creationId xmlns:a16="http://schemas.microsoft.com/office/drawing/2014/main" id="{C778C1D7-677B-90E2-EF38-C980565EEFC9}"/>
              </a:ext>
            </a:extLst>
          </p:cNvPr>
          <p:cNvGrpSpPr/>
          <p:nvPr/>
        </p:nvGrpSpPr>
        <p:grpSpPr>
          <a:xfrm>
            <a:off x="5055895" y="1899380"/>
            <a:ext cx="4079699" cy="582626"/>
            <a:chOff x="6677642" y="1782216"/>
            <a:chExt cx="4615544" cy="58262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6245EBA-7E69-077E-1609-75D825C41E4A}"/>
                </a:ext>
              </a:extLst>
            </p:cNvPr>
            <p:cNvSpPr txBox="1"/>
            <p:nvPr/>
          </p:nvSpPr>
          <p:spPr>
            <a:xfrm>
              <a:off x="6677642" y="1782216"/>
              <a:ext cx="124892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기획</a:t>
              </a:r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Rectangle 73">
              <a:extLst>
                <a:ext uri="{FF2B5EF4-FFF2-40B4-BE49-F238E27FC236}">
                  <a16:creationId xmlns:a16="http://schemas.microsoft.com/office/drawing/2014/main" id="{2C481AC7-617D-E69A-485E-FB2C7EC2C134}"/>
                </a:ext>
              </a:extLst>
            </p:cNvPr>
            <p:cNvSpPr/>
            <p:nvPr/>
          </p:nvSpPr>
          <p:spPr>
            <a:xfrm>
              <a:off x="6677642" y="2087843"/>
              <a:ext cx="461554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기능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화면 구성 설계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  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26" name="Group 74">
            <a:extLst>
              <a:ext uri="{FF2B5EF4-FFF2-40B4-BE49-F238E27FC236}">
                <a16:creationId xmlns:a16="http://schemas.microsoft.com/office/drawing/2014/main" id="{71915E54-9299-2149-3FB9-B330408E68F7}"/>
              </a:ext>
            </a:extLst>
          </p:cNvPr>
          <p:cNvGrpSpPr/>
          <p:nvPr/>
        </p:nvGrpSpPr>
        <p:grpSpPr>
          <a:xfrm>
            <a:off x="5065515" y="2831927"/>
            <a:ext cx="4115111" cy="582626"/>
            <a:chOff x="6677642" y="1782217"/>
            <a:chExt cx="4615544" cy="58262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79C5AA2-E1A7-C597-CAFA-D0A9396A5585}"/>
                </a:ext>
              </a:extLst>
            </p:cNvPr>
            <p:cNvSpPr txBox="1"/>
            <p:nvPr/>
          </p:nvSpPr>
          <p:spPr>
            <a:xfrm>
              <a:off x="6677642" y="1782217"/>
              <a:ext cx="13553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코드이해</a:t>
              </a:r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Rectangle 76">
              <a:extLst>
                <a:ext uri="{FF2B5EF4-FFF2-40B4-BE49-F238E27FC236}">
                  <a16:creationId xmlns:a16="http://schemas.microsoft.com/office/drawing/2014/main" id="{DB5A555F-6A06-B719-4690-3CB4C368DC0D}"/>
                </a:ext>
              </a:extLst>
            </p:cNvPr>
            <p:cNvSpPr/>
            <p:nvPr/>
          </p:nvSpPr>
          <p:spPr>
            <a:xfrm>
              <a:off x="6677642" y="2087844"/>
              <a:ext cx="461554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여러가지 오류해결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코드 이해</a:t>
              </a:r>
            </a:p>
          </p:txBody>
        </p:sp>
      </p:grpSp>
      <p:grpSp>
        <p:nvGrpSpPr>
          <p:cNvPr id="29" name="Group 77">
            <a:extLst>
              <a:ext uri="{FF2B5EF4-FFF2-40B4-BE49-F238E27FC236}">
                <a16:creationId xmlns:a16="http://schemas.microsoft.com/office/drawing/2014/main" id="{7E058C25-A8DD-7BCD-58CC-C0A32F91FF36}"/>
              </a:ext>
            </a:extLst>
          </p:cNvPr>
          <p:cNvGrpSpPr/>
          <p:nvPr/>
        </p:nvGrpSpPr>
        <p:grpSpPr>
          <a:xfrm>
            <a:off x="5046271" y="3758483"/>
            <a:ext cx="4006341" cy="767292"/>
            <a:chOff x="6677642" y="1782216"/>
            <a:chExt cx="4615544" cy="76729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679456D-E526-A9C2-E957-C8124FB0FD10}"/>
                </a:ext>
              </a:extLst>
            </p:cNvPr>
            <p:cNvSpPr txBox="1"/>
            <p:nvPr/>
          </p:nvSpPr>
          <p:spPr>
            <a:xfrm>
              <a:off x="6677642" y="1782216"/>
              <a:ext cx="162776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관계설정</a:t>
              </a:r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81F8B6FE-5C87-DD1A-7F04-1FD26A49A0D0}"/>
                </a:ext>
              </a:extLst>
            </p:cNvPr>
            <p:cNvSpPr/>
            <p:nvPr/>
          </p:nvSpPr>
          <p:spPr>
            <a:xfrm>
              <a:off x="6677642" y="2087843"/>
              <a:ext cx="461554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외래 키 설정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대다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대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관계 설정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Cascading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등 화면구성에 따라 설정</a:t>
              </a:r>
            </a:p>
          </p:txBody>
        </p:sp>
      </p:grpSp>
      <p:grpSp>
        <p:nvGrpSpPr>
          <p:cNvPr id="32" name="Group 80">
            <a:extLst>
              <a:ext uri="{FF2B5EF4-FFF2-40B4-BE49-F238E27FC236}">
                <a16:creationId xmlns:a16="http://schemas.microsoft.com/office/drawing/2014/main" id="{15A799BA-145A-C1A7-5F99-8F9B271567AC}"/>
              </a:ext>
            </a:extLst>
          </p:cNvPr>
          <p:cNvGrpSpPr/>
          <p:nvPr/>
        </p:nvGrpSpPr>
        <p:grpSpPr>
          <a:xfrm>
            <a:off x="5046270" y="4612907"/>
            <a:ext cx="4098946" cy="767292"/>
            <a:chOff x="6677641" y="1782217"/>
            <a:chExt cx="4615545" cy="7672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A0072FC-79F3-A47A-CD63-8D7F10C75F00}"/>
                </a:ext>
              </a:extLst>
            </p:cNvPr>
            <p:cNvSpPr txBox="1"/>
            <p:nvPr/>
          </p:nvSpPr>
          <p:spPr>
            <a:xfrm>
              <a:off x="6677641" y="1782217"/>
              <a:ext cx="159098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기능구현</a:t>
              </a:r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FBB929BA-A16F-4146-4023-F06C5F04C4B8}"/>
                </a:ext>
              </a:extLst>
            </p:cNvPr>
            <p:cNvSpPr/>
            <p:nvPr/>
          </p:nvSpPr>
          <p:spPr>
            <a:xfrm>
              <a:off x="6677642" y="2087844"/>
              <a:ext cx="461554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카테고리 별 상품 목록 보기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</a:t>
              </a:r>
            </a:p>
            <a:p>
              <a:pPr lvl="0">
                <a:defRPr lang="ko-KR" altLang="en-US"/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상위 하위 카테고리 구현 등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기능 구현 미흡</a:t>
              </a:r>
            </a:p>
          </p:txBody>
        </p:sp>
      </p:grpSp>
      <p:cxnSp>
        <p:nvCxnSpPr>
          <p:cNvPr id="35" name="Straight Connector 83">
            <a:extLst>
              <a:ext uri="{FF2B5EF4-FFF2-40B4-BE49-F238E27FC236}">
                <a16:creationId xmlns:a16="http://schemas.microsoft.com/office/drawing/2014/main" id="{C0EE0AEA-C082-059D-B119-440C4CD7C149}"/>
              </a:ext>
            </a:extLst>
          </p:cNvPr>
          <p:cNvCxnSpPr>
            <a:stCxn id="7" idx="4"/>
            <a:endCxn id="8" idx="0"/>
          </p:cNvCxnSpPr>
          <p:nvPr/>
        </p:nvCxnSpPr>
        <p:spPr>
          <a:xfrm rot="16200000" flipH="1">
            <a:off x="4428953" y="2690972"/>
            <a:ext cx="661552" cy="962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84">
            <a:extLst>
              <a:ext uri="{FF2B5EF4-FFF2-40B4-BE49-F238E27FC236}">
                <a16:creationId xmlns:a16="http://schemas.microsoft.com/office/drawing/2014/main" id="{D963F772-6F9A-C263-0575-2A5BCC44E247}"/>
              </a:ext>
            </a:extLst>
          </p:cNvPr>
          <p:cNvCxnSpPr>
            <a:stCxn id="8" idx="4"/>
            <a:endCxn id="9" idx="0"/>
          </p:cNvCxnSpPr>
          <p:nvPr/>
        </p:nvCxnSpPr>
        <p:spPr>
          <a:xfrm rot="5400000">
            <a:off x="4446410" y="3626423"/>
            <a:ext cx="626638" cy="962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85">
            <a:extLst>
              <a:ext uri="{FF2B5EF4-FFF2-40B4-BE49-F238E27FC236}">
                <a16:creationId xmlns:a16="http://schemas.microsoft.com/office/drawing/2014/main" id="{87EA1E8C-37AE-CA36-78A5-C0F9591D0E78}"/>
              </a:ext>
            </a:extLst>
          </p:cNvPr>
          <p:cNvCxnSpPr>
            <a:stCxn id="9" idx="4"/>
            <a:endCxn id="10" idx="0"/>
          </p:cNvCxnSpPr>
          <p:nvPr/>
        </p:nvCxnSpPr>
        <p:spPr>
          <a:xfrm rot="16200000" flipH="1">
            <a:off x="4437681" y="4553147"/>
            <a:ext cx="63447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15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Reference 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98C37ADA-FE03-4EF7-8F15-3521BBE76F4D}" type="slidenum">
              <a:rPr lang="en-US"/>
              <a:pPr lvl="0">
                <a:defRPr lang="ko-KR" altLang="en-US"/>
              </a:pPr>
              <a:t>28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2284045" y="1852373"/>
            <a:ext cx="687003" cy="687003"/>
            <a:chOff x="2490499" y="1905569"/>
            <a:chExt cx="687003" cy="687003"/>
          </a:xfrm>
        </p:grpSpPr>
        <p:sp>
          <p:nvSpPr>
            <p:cNvPr id="10" name="Oval 9"/>
            <p:cNvSpPr/>
            <p:nvPr/>
          </p:nvSpPr>
          <p:spPr>
            <a:xfrm>
              <a:off x="2490499" y="1905569"/>
              <a:ext cx="687003" cy="68700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>
            <a:xfrm>
              <a:off x="2661299" y="2098314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quadBezTo>
                    <a:pt x="10" y="7"/>
                    <a:pt x="10" y="7"/>
                  </a:quad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quadBezTo>
                    <a:pt x="29" y="11"/>
                    <a:pt x="29" y="11"/>
                  </a:quadBezTo>
                  <a:quadBezTo>
                    <a:pt x="9" y="11"/>
                    <a:pt x="9" y="11"/>
                  </a:quadBezTo>
                  <a:cubicBezTo>
                    <a:pt x="4" y="11"/>
                    <a:pt x="0" y="15"/>
                    <a:pt x="0" y="21"/>
                  </a:cubicBezTo>
                  <a:quadBezTo>
                    <a:pt x="0" y="63"/>
                    <a:pt x="0" y="63"/>
                  </a:quadBezTo>
                  <a:cubicBezTo>
                    <a:pt x="0" y="69"/>
                    <a:pt x="4" y="73"/>
                    <a:pt x="9" y="73"/>
                  </a:cubicBezTo>
                  <a:quadBezTo>
                    <a:pt x="74" y="73"/>
                    <a:pt x="74" y="73"/>
                  </a:quadBezTo>
                  <a:cubicBezTo>
                    <a:pt x="79" y="73"/>
                    <a:pt x="84" y="69"/>
                    <a:pt x="84" y="63"/>
                  </a:cubicBezTo>
                  <a:quadBezTo>
                    <a:pt x="84" y="21"/>
                    <a:pt x="84" y="21"/>
                  </a:quadBezTo>
                  <a:cubicBezTo>
                    <a:pt x="84" y="15"/>
                    <a:pt x="79" y="11"/>
                    <a:pt x="74" y="11"/>
                  </a:cubicBezTo>
                  <a:quadBezTo>
                    <a:pt x="71" y="11"/>
                    <a:pt x="71" y="11"/>
                  </a:quadBezTo>
                  <a:quadBezTo>
                    <a:pt x="64" y="0"/>
                    <a:pt x="64" y="0"/>
                  </a:quadBezTo>
                  <a:lnTo>
                    <a:pt x="3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anchor="t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3" name="Group 8"/>
          <p:cNvGrpSpPr/>
          <p:nvPr/>
        </p:nvGrpSpPr>
        <p:grpSpPr>
          <a:xfrm>
            <a:off x="5538905" y="1839514"/>
            <a:ext cx="687003" cy="687003"/>
            <a:chOff x="2490499" y="1905569"/>
            <a:chExt cx="687003" cy="687003"/>
          </a:xfrm>
        </p:grpSpPr>
        <p:sp>
          <p:nvSpPr>
            <p:cNvPr id="54" name="Oval 9"/>
            <p:cNvSpPr/>
            <p:nvPr/>
          </p:nvSpPr>
          <p:spPr>
            <a:xfrm>
              <a:off x="2490499" y="1905569"/>
              <a:ext cx="687003" cy="68700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/>
            </a:p>
          </p:txBody>
        </p:sp>
        <p:sp>
          <p:nvSpPr>
            <p:cNvPr id="55" name="Freeform 13"/>
            <p:cNvSpPr>
              <a:spLocks noEditPoints="1"/>
            </p:cNvSpPr>
            <p:nvPr/>
          </p:nvSpPr>
          <p:spPr>
            <a:xfrm>
              <a:off x="2661299" y="2098314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quadBezTo>
                    <a:pt x="10" y="7"/>
                    <a:pt x="10" y="7"/>
                  </a:quad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quadBezTo>
                    <a:pt x="29" y="11"/>
                    <a:pt x="29" y="11"/>
                  </a:quadBezTo>
                  <a:quadBezTo>
                    <a:pt x="9" y="11"/>
                    <a:pt x="9" y="11"/>
                  </a:quadBezTo>
                  <a:cubicBezTo>
                    <a:pt x="4" y="11"/>
                    <a:pt x="0" y="15"/>
                    <a:pt x="0" y="21"/>
                  </a:cubicBezTo>
                  <a:quadBezTo>
                    <a:pt x="0" y="63"/>
                    <a:pt x="0" y="63"/>
                  </a:quadBezTo>
                  <a:cubicBezTo>
                    <a:pt x="0" y="69"/>
                    <a:pt x="4" y="73"/>
                    <a:pt x="9" y="73"/>
                  </a:cubicBezTo>
                  <a:quadBezTo>
                    <a:pt x="74" y="73"/>
                    <a:pt x="74" y="73"/>
                  </a:quadBezTo>
                  <a:cubicBezTo>
                    <a:pt x="79" y="73"/>
                    <a:pt x="84" y="69"/>
                    <a:pt x="84" y="63"/>
                  </a:cubicBezTo>
                  <a:quadBezTo>
                    <a:pt x="84" y="21"/>
                    <a:pt x="84" y="21"/>
                  </a:quadBezTo>
                  <a:cubicBezTo>
                    <a:pt x="84" y="15"/>
                    <a:pt x="79" y="11"/>
                    <a:pt x="74" y="11"/>
                  </a:cubicBezTo>
                  <a:quadBezTo>
                    <a:pt x="71" y="11"/>
                    <a:pt x="71" y="11"/>
                  </a:quadBezTo>
                  <a:quadBezTo>
                    <a:pt x="64" y="0"/>
                    <a:pt x="64" y="0"/>
                  </a:quadBezTo>
                  <a:lnTo>
                    <a:pt x="3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anchor="t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6" name="Group 8"/>
          <p:cNvGrpSpPr/>
          <p:nvPr/>
        </p:nvGrpSpPr>
        <p:grpSpPr>
          <a:xfrm>
            <a:off x="8456998" y="1852373"/>
            <a:ext cx="687003" cy="687003"/>
            <a:chOff x="2490499" y="1905569"/>
            <a:chExt cx="687003" cy="687003"/>
          </a:xfrm>
        </p:grpSpPr>
        <p:sp>
          <p:nvSpPr>
            <p:cNvPr id="57" name="Oval 9"/>
            <p:cNvSpPr/>
            <p:nvPr/>
          </p:nvSpPr>
          <p:spPr>
            <a:xfrm>
              <a:off x="2490499" y="1905569"/>
              <a:ext cx="687003" cy="68700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/>
            </a:p>
          </p:txBody>
        </p:sp>
        <p:sp>
          <p:nvSpPr>
            <p:cNvPr id="58" name="Freeform 13"/>
            <p:cNvSpPr>
              <a:spLocks noEditPoints="1"/>
            </p:cNvSpPr>
            <p:nvPr/>
          </p:nvSpPr>
          <p:spPr>
            <a:xfrm>
              <a:off x="2661299" y="2098314"/>
              <a:ext cx="345401" cy="301511"/>
            </a:xfrm>
            <a:custGeom>
              <a:avLst/>
              <a:gdLst>
                <a:gd name="T0" fmla="*/ 18 w 84"/>
                <a:gd name="T1" fmla="*/ 0 h 73"/>
                <a:gd name="T2" fmla="*/ 26 w 84"/>
                <a:gd name="T3" fmla="*/ 7 h 73"/>
                <a:gd name="T4" fmla="*/ 10 w 84"/>
                <a:gd name="T5" fmla="*/ 7 h 73"/>
                <a:gd name="T6" fmla="*/ 18 w 84"/>
                <a:gd name="T7" fmla="*/ 0 h 73"/>
                <a:gd name="T8" fmla="*/ 49 w 84"/>
                <a:gd name="T9" fmla="*/ 15 h 73"/>
                <a:gd name="T10" fmla="*/ 67 w 84"/>
                <a:gd name="T11" fmla="*/ 22 h 73"/>
                <a:gd name="T12" fmla="*/ 75 w 84"/>
                <a:gd name="T13" fmla="*/ 41 h 73"/>
                <a:gd name="T14" fmla="*/ 67 w 84"/>
                <a:gd name="T15" fmla="*/ 60 h 73"/>
                <a:gd name="T16" fmla="*/ 49 w 84"/>
                <a:gd name="T17" fmla="*/ 67 h 73"/>
                <a:gd name="T18" fmla="*/ 30 w 84"/>
                <a:gd name="T19" fmla="*/ 60 h 73"/>
                <a:gd name="T20" fmla="*/ 22 w 84"/>
                <a:gd name="T21" fmla="*/ 41 h 73"/>
                <a:gd name="T22" fmla="*/ 30 w 84"/>
                <a:gd name="T23" fmla="*/ 22 h 73"/>
                <a:gd name="T24" fmla="*/ 49 w 84"/>
                <a:gd name="T25" fmla="*/ 15 h 73"/>
                <a:gd name="T26" fmla="*/ 45 w 84"/>
                <a:gd name="T27" fmla="*/ 28 h 73"/>
                <a:gd name="T28" fmla="*/ 35 w 84"/>
                <a:gd name="T29" fmla="*/ 33 h 73"/>
                <a:gd name="T30" fmla="*/ 36 w 84"/>
                <a:gd name="T31" fmla="*/ 44 h 73"/>
                <a:gd name="T32" fmla="*/ 44 w 84"/>
                <a:gd name="T33" fmla="*/ 38 h 73"/>
                <a:gd name="T34" fmla="*/ 45 w 84"/>
                <a:gd name="T35" fmla="*/ 28 h 73"/>
                <a:gd name="T36" fmla="*/ 62 w 84"/>
                <a:gd name="T37" fmla="*/ 28 h 73"/>
                <a:gd name="T38" fmla="*/ 49 w 84"/>
                <a:gd name="T39" fmla="*/ 23 h 73"/>
                <a:gd name="T40" fmla="*/ 36 w 84"/>
                <a:gd name="T41" fmla="*/ 28 h 73"/>
                <a:gd name="T42" fmla="*/ 31 w 84"/>
                <a:gd name="T43" fmla="*/ 41 h 73"/>
                <a:gd name="T44" fmla="*/ 36 w 84"/>
                <a:gd name="T45" fmla="*/ 54 h 73"/>
                <a:gd name="T46" fmla="*/ 49 w 84"/>
                <a:gd name="T47" fmla="*/ 59 h 73"/>
                <a:gd name="T48" fmla="*/ 62 w 84"/>
                <a:gd name="T49" fmla="*/ 54 h 73"/>
                <a:gd name="T50" fmla="*/ 67 w 84"/>
                <a:gd name="T51" fmla="*/ 41 h 73"/>
                <a:gd name="T52" fmla="*/ 62 w 84"/>
                <a:gd name="T53" fmla="*/ 28 h 73"/>
                <a:gd name="T54" fmla="*/ 35 w 84"/>
                <a:gd name="T55" fmla="*/ 0 h 73"/>
                <a:gd name="T56" fmla="*/ 29 w 84"/>
                <a:gd name="T57" fmla="*/ 11 h 73"/>
                <a:gd name="T58" fmla="*/ 9 w 84"/>
                <a:gd name="T59" fmla="*/ 11 h 73"/>
                <a:gd name="T60" fmla="*/ 0 w 84"/>
                <a:gd name="T61" fmla="*/ 21 h 73"/>
                <a:gd name="T62" fmla="*/ 0 w 84"/>
                <a:gd name="T63" fmla="*/ 63 h 73"/>
                <a:gd name="T64" fmla="*/ 9 w 84"/>
                <a:gd name="T65" fmla="*/ 73 h 73"/>
                <a:gd name="T66" fmla="*/ 74 w 84"/>
                <a:gd name="T67" fmla="*/ 73 h 73"/>
                <a:gd name="T68" fmla="*/ 84 w 84"/>
                <a:gd name="T69" fmla="*/ 63 h 73"/>
                <a:gd name="T70" fmla="*/ 84 w 84"/>
                <a:gd name="T71" fmla="*/ 21 h 73"/>
                <a:gd name="T72" fmla="*/ 74 w 84"/>
                <a:gd name="T73" fmla="*/ 11 h 73"/>
                <a:gd name="T74" fmla="*/ 71 w 84"/>
                <a:gd name="T75" fmla="*/ 11 h 73"/>
                <a:gd name="T76" fmla="*/ 64 w 84"/>
                <a:gd name="T77" fmla="*/ 0 h 73"/>
                <a:gd name="T78" fmla="*/ 35 w 84"/>
                <a:gd name="T7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4" h="73">
                  <a:moveTo>
                    <a:pt x="18" y="0"/>
                  </a:moveTo>
                  <a:cubicBezTo>
                    <a:pt x="22" y="0"/>
                    <a:pt x="25" y="3"/>
                    <a:pt x="26" y="7"/>
                  </a:cubicBezTo>
                  <a:quadBezTo>
                    <a:pt x="10" y="7"/>
                    <a:pt x="10" y="7"/>
                  </a:quadBezTo>
                  <a:cubicBezTo>
                    <a:pt x="10" y="3"/>
                    <a:pt x="14" y="0"/>
                    <a:pt x="18" y="0"/>
                  </a:cubicBezTo>
                  <a:close/>
                  <a:moveTo>
                    <a:pt x="49" y="15"/>
                  </a:moveTo>
                  <a:cubicBezTo>
                    <a:pt x="56" y="15"/>
                    <a:pt x="63" y="18"/>
                    <a:pt x="67" y="22"/>
                  </a:cubicBezTo>
                  <a:cubicBezTo>
                    <a:pt x="72" y="27"/>
                    <a:pt x="75" y="34"/>
                    <a:pt x="75" y="41"/>
                  </a:cubicBezTo>
                  <a:cubicBezTo>
                    <a:pt x="75" y="48"/>
                    <a:pt x="72" y="55"/>
                    <a:pt x="67" y="60"/>
                  </a:cubicBezTo>
                  <a:cubicBezTo>
                    <a:pt x="63" y="64"/>
                    <a:pt x="56" y="67"/>
                    <a:pt x="49" y="67"/>
                  </a:cubicBezTo>
                  <a:cubicBezTo>
                    <a:pt x="41" y="67"/>
                    <a:pt x="35" y="64"/>
                    <a:pt x="30" y="60"/>
                  </a:cubicBezTo>
                  <a:cubicBezTo>
                    <a:pt x="25" y="55"/>
                    <a:pt x="22" y="48"/>
                    <a:pt x="22" y="41"/>
                  </a:cubicBezTo>
                  <a:cubicBezTo>
                    <a:pt x="22" y="34"/>
                    <a:pt x="25" y="27"/>
                    <a:pt x="30" y="22"/>
                  </a:cubicBezTo>
                  <a:cubicBezTo>
                    <a:pt x="35" y="18"/>
                    <a:pt x="41" y="15"/>
                    <a:pt x="49" y="15"/>
                  </a:cubicBezTo>
                  <a:close/>
                  <a:moveTo>
                    <a:pt x="45" y="28"/>
                  </a:moveTo>
                  <a:cubicBezTo>
                    <a:pt x="42" y="26"/>
                    <a:pt x="37" y="28"/>
                    <a:pt x="35" y="33"/>
                  </a:cubicBezTo>
                  <a:cubicBezTo>
                    <a:pt x="32" y="37"/>
                    <a:pt x="33" y="42"/>
                    <a:pt x="36" y="44"/>
                  </a:cubicBezTo>
                  <a:cubicBezTo>
                    <a:pt x="40" y="46"/>
                    <a:pt x="41" y="42"/>
                    <a:pt x="44" y="38"/>
                  </a:cubicBezTo>
                  <a:cubicBezTo>
                    <a:pt x="46" y="33"/>
                    <a:pt x="49" y="30"/>
                    <a:pt x="45" y="28"/>
                  </a:cubicBezTo>
                  <a:close/>
                  <a:moveTo>
                    <a:pt x="62" y="28"/>
                  </a:moveTo>
                  <a:cubicBezTo>
                    <a:pt x="58" y="25"/>
                    <a:pt x="54" y="23"/>
                    <a:pt x="49" y="23"/>
                  </a:cubicBezTo>
                  <a:cubicBezTo>
                    <a:pt x="44" y="23"/>
                    <a:pt x="39" y="25"/>
                    <a:pt x="36" y="28"/>
                  </a:cubicBezTo>
                  <a:cubicBezTo>
                    <a:pt x="33" y="31"/>
                    <a:pt x="31" y="36"/>
                    <a:pt x="31" y="41"/>
                  </a:cubicBezTo>
                  <a:cubicBezTo>
                    <a:pt x="31" y="46"/>
                    <a:pt x="33" y="50"/>
                    <a:pt x="36" y="54"/>
                  </a:cubicBezTo>
                  <a:cubicBezTo>
                    <a:pt x="39" y="57"/>
                    <a:pt x="44" y="59"/>
                    <a:pt x="49" y="59"/>
                  </a:cubicBezTo>
                  <a:cubicBezTo>
                    <a:pt x="54" y="59"/>
                    <a:pt x="58" y="57"/>
                    <a:pt x="62" y="54"/>
                  </a:cubicBezTo>
                  <a:cubicBezTo>
                    <a:pt x="65" y="50"/>
                    <a:pt x="67" y="46"/>
                    <a:pt x="67" y="41"/>
                  </a:cubicBezTo>
                  <a:cubicBezTo>
                    <a:pt x="67" y="36"/>
                    <a:pt x="65" y="31"/>
                    <a:pt x="62" y="28"/>
                  </a:cubicBezTo>
                  <a:close/>
                  <a:moveTo>
                    <a:pt x="35" y="0"/>
                  </a:moveTo>
                  <a:quadBezTo>
                    <a:pt x="29" y="11"/>
                    <a:pt x="29" y="11"/>
                  </a:quadBezTo>
                  <a:quadBezTo>
                    <a:pt x="9" y="11"/>
                    <a:pt x="9" y="11"/>
                  </a:quadBezTo>
                  <a:cubicBezTo>
                    <a:pt x="4" y="11"/>
                    <a:pt x="0" y="15"/>
                    <a:pt x="0" y="21"/>
                  </a:cubicBezTo>
                  <a:quadBezTo>
                    <a:pt x="0" y="63"/>
                    <a:pt x="0" y="63"/>
                  </a:quadBezTo>
                  <a:cubicBezTo>
                    <a:pt x="0" y="69"/>
                    <a:pt x="4" y="73"/>
                    <a:pt x="9" y="73"/>
                  </a:cubicBezTo>
                  <a:quadBezTo>
                    <a:pt x="74" y="73"/>
                    <a:pt x="74" y="73"/>
                  </a:quadBezTo>
                  <a:cubicBezTo>
                    <a:pt x="79" y="73"/>
                    <a:pt x="84" y="69"/>
                    <a:pt x="84" y="63"/>
                  </a:cubicBezTo>
                  <a:quadBezTo>
                    <a:pt x="84" y="21"/>
                    <a:pt x="84" y="21"/>
                  </a:quadBezTo>
                  <a:cubicBezTo>
                    <a:pt x="84" y="15"/>
                    <a:pt x="79" y="11"/>
                    <a:pt x="74" y="11"/>
                  </a:cubicBezTo>
                  <a:quadBezTo>
                    <a:pt x="71" y="11"/>
                    <a:pt x="71" y="11"/>
                  </a:quadBezTo>
                  <a:quadBezTo>
                    <a:pt x="64" y="0"/>
                    <a:pt x="64" y="0"/>
                  </a:quadBezTo>
                  <a:lnTo>
                    <a:pt x="3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anchor="t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8F7D5AFD-C865-B93A-2A26-DBFE584AC8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680" y="2697096"/>
            <a:ext cx="2248731" cy="31943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72904C0-4A60-4646-98C8-4C6B09177E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909" y="2697096"/>
            <a:ext cx="4206992" cy="323158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8ED74ED-573B-CDF1-365F-42FB329CE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998" y="2732120"/>
            <a:ext cx="2959555" cy="31593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2646947" y="2329313"/>
            <a:ext cx="6910939" cy="2184935"/>
          </a:xfrm>
        </p:spPr>
        <p:txBody>
          <a:bodyPr/>
          <a:lstStyle/>
          <a:p>
            <a:r>
              <a:rPr lang="ko-KR" altLang="en-US" sz="6600" dirty="0">
                <a:solidFill>
                  <a:schemeClr val="accent2"/>
                </a:solidFill>
              </a:rPr>
              <a:t>감사합니다</a:t>
            </a:r>
            <a:endParaRPr lang="en-US" sz="6600" dirty="0">
              <a:solidFill>
                <a:schemeClr val="accent2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86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6E59D9C-2945-BB11-686D-E4BDF72B1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98C732FC-3D48-D17F-0706-EC7E19FDA576}"/>
              </a:ext>
            </a:extLst>
          </p:cNvPr>
          <p:cNvSpPr/>
          <p:nvPr/>
        </p:nvSpPr>
        <p:spPr>
          <a:xfrm>
            <a:off x="0" y="0"/>
            <a:ext cx="12192000" cy="335941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593F36B-6A4F-F98B-A24A-7251AEBBDC90}"/>
              </a:ext>
            </a:extLst>
          </p:cNvPr>
          <p:cNvSpPr/>
          <p:nvPr/>
        </p:nvSpPr>
        <p:spPr>
          <a:xfrm>
            <a:off x="234846" y="4382488"/>
            <a:ext cx="5245916" cy="233019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35D53B-2B5F-CD05-AADD-FF6A4EB4ACE1}"/>
              </a:ext>
            </a:extLst>
          </p:cNvPr>
          <p:cNvSpPr txBox="1"/>
          <p:nvPr/>
        </p:nvSpPr>
        <p:spPr>
          <a:xfrm>
            <a:off x="234846" y="5178251"/>
            <a:ext cx="384857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Why did you choose this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project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2272C1A3-B630-31EF-086A-8E83016CB46C}"/>
              </a:ext>
            </a:extLst>
          </p:cNvPr>
          <p:cNvSpPr/>
          <p:nvPr/>
        </p:nvSpPr>
        <p:spPr>
          <a:xfrm>
            <a:off x="234846" y="554758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 lang="ko-KR" altLang="en-US"/>
            </a:pP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지금까지 배운 것을 완벽하게 이해하고 사용 할 수 있도록 하기위해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>
              <a:defRPr lang="ko-KR" altLang="en-US"/>
            </a:pP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낯선 프로젝트가 아닌 계속해서 배워왔던 쇼핑몰을 선택함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573850C-91F9-0A65-93EE-ABEC4FC849F7}"/>
              </a:ext>
            </a:extLst>
          </p:cNvPr>
          <p:cNvSpPr/>
          <p:nvPr/>
        </p:nvSpPr>
        <p:spPr>
          <a:xfrm>
            <a:off x="7163708" y="4855085"/>
            <a:ext cx="35990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O MARKET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A5208D-5853-6A62-68F8-6778C23DAAC8}"/>
              </a:ext>
            </a:extLst>
          </p:cNvPr>
          <p:cNvSpPr txBox="1"/>
          <p:nvPr/>
        </p:nvSpPr>
        <p:spPr>
          <a:xfrm>
            <a:off x="3282846" y="3429000"/>
            <a:ext cx="55602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4000" dirty="0">
                <a:solidFill>
                  <a:schemeClr val="tx2"/>
                </a:solidFill>
                <a:latin typeface="+mj-lt"/>
              </a:rPr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88659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DD52E3-5928-2E8F-722C-4ACF6BC5B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0CC701-1981-EB9C-C4CE-FD7F4EEADB8E}"/>
              </a:ext>
            </a:extLst>
          </p:cNvPr>
          <p:cNvSpPr txBox="1"/>
          <p:nvPr/>
        </p:nvSpPr>
        <p:spPr>
          <a:xfrm>
            <a:off x="5037483" y="374859"/>
            <a:ext cx="1877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rgbClr val="515151"/>
                </a:solidFill>
              </a:rPr>
              <a:t>개발환경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6A806F-DC8B-C430-E951-6725B88F312B}"/>
              </a:ext>
            </a:extLst>
          </p:cNvPr>
          <p:cNvSpPr/>
          <p:nvPr/>
        </p:nvSpPr>
        <p:spPr>
          <a:xfrm>
            <a:off x="754707" y="2108202"/>
            <a:ext cx="3007590" cy="300161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F27A848-AA80-A41F-2902-922838B9415C}"/>
              </a:ext>
            </a:extLst>
          </p:cNvPr>
          <p:cNvSpPr/>
          <p:nvPr/>
        </p:nvSpPr>
        <p:spPr>
          <a:xfrm>
            <a:off x="4592205" y="2108201"/>
            <a:ext cx="3007590" cy="300161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9B35E50-ABB2-FC5A-2ACE-42B93010DD0E}"/>
              </a:ext>
            </a:extLst>
          </p:cNvPr>
          <p:cNvSpPr/>
          <p:nvPr/>
        </p:nvSpPr>
        <p:spPr>
          <a:xfrm>
            <a:off x="8545317" y="2108200"/>
            <a:ext cx="3007590" cy="300161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F2796D-A28C-8C60-9042-E5DFB32E33AB}"/>
              </a:ext>
            </a:extLst>
          </p:cNvPr>
          <p:cNvSpPr txBox="1"/>
          <p:nvPr/>
        </p:nvSpPr>
        <p:spPr>
          <a:xfrm flipH="1">
            <a:off x="1199985" y="5366963"/>
            <a:ext cx="2117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/>
              <a:t>프레임워크</a:t>
            </a:r>
            <a:endParaRPr lang="ko-KR" altLang="en-US" sz="2000" spc="-1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329CB1-489D-A25F-4F37-2665F0B121D9}"/>
              </a:ext>
            </a:extLst>
          </p:cNvPr>
          <p:cNvSpPr txBox="1"/>
          <p:nvPr/>
        </p:nvSpPr>
        <p:spPr>
          <a:xfrm flipH="1">
            <a:off x="8990595" y="5366963"/>
            <a:ext cx="2117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/>
              <a:t>데이터베이스</a:t>
            </a:r>
            <a:endParaRPr lang="ko-KR" altLang="en-US" sz="2000" spc="-150" dirty="0"/>
          </a:p>
        </p:txBody>
      </p:sp>
      <p:pic>
        <p:nvPicPr>
          <p:cNvPr id="11" name="Picture 8" descr="0 스프링, 자바의 봄이 오기까지">
            <a:extLst>
              <a:ext uri="{FF2B5EF4-FFF2-40B4-BE49-F238E27FC236}">
                <a16:creationId xmlns:a16="http://schemas.microsoft.com/office/drawing/2014/main" id="{A9DD9D9E-1FAC-B875-A12E-0F45BB750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013" y="3609008"/>
            <a:ext cx="2427889" cy="150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Spring boot 스프링 부트란?">
            <a:extLst>
              <a:ext uri="{FF2B5EF4-FFF2-40B4-BE49-F238E27FC236}">
                <a16:creationId xmlns:a16="http://schemas.microsoft.com/office/drawing/2014/main" id="{23243F0D-1612-9043-6405-58C331207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303" y="2108197"/>
            <a:ext cx="2773307" cy="150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MySql Logo PNG Transparent &amp; SVG Vector - Freebie Supply">
            <a:extLst>
              <a:ext uri="{FF2B5EF4-FFF2-40B4-BE49-F238E27FC236}">
                <a16:creationId xmlns:a16="http://schemas.microsoft.com/office/drawing/2014/main" id="{04E2CB3D-1E6A-1B46-2296-01105D5FF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3325" y="2154597"/>
            <a:ext cx="3431574" cy="2055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2" descr="Download HTML5 Logo PNG, Free Transparent HTML5 Images - Free Transparent  PNG Logos">
            <a:extLst>
              <a:ext uri="{FF2B5EF4-FFF2-40B4-BE49-F238E27FC236}">
                <a16:creationId xmlns:a16="http://schemas.microsoft.com/office/drawing/2014/main" id="{36880141-235A-EA09-20B9-B30FE9061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891" y="2154598"/>
            <a:ext cx="2748963" cy="154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4" descr="Download Java Free PNG photo images and clipart | FreePNGImg">
            <a:extLst>
              <a:ext uri="{FF2B5EF4-FFF2-40B4-BE49-F238E27FC236}">
                <a16:creationId xmlns:a16="http://schemas.microsoft.com/office/drawing/2014/main" id="{133D9E39-7F7C-F478-0DF1-6F83203C2D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7819" y="345223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6E06E24-E4AE-CAC4-A759-979C39DD5077}"/>
              </a:ext>
            </a:extLst>
          </p:cNvPr>
          <p:cNvSpPr txBox="1"/>
          <p:nvPr/>
        </p:nvSpPr>
        <p:spPr>
          <a:xfrm flipH="1">
            <a:off x="5037483" y="5366963"/>
            <a:ext cx="22461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/>
              <a:t>라이브러리 및 언어</a:t>
            </a:r>
            <a:endParaRPr lang="ko-KR" altLang="en-US" sz="2000" spc="-15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B28F91-02BB-8896-A163-2E97146C896D}"/>
              </a:ext>
            </a:extLst>
          </p:cNvPr>
          <p:cNvSpPr txBox="1"/>
          <p:nvPr/>
        </p:nvSpPr>
        <p:spPr>
          <a:xfrm>
            <a:off x="6663882" y="4220064"/>
            <a:ext cx="84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/>
              <a:t>·  ·  ·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13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 dirty="0"/>
              <a:t>프로젝트 핵심 기능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98C37ADA-FE03-4EF7-8F15-3521BBE76F4D}" type="slidenum">
              <a:rPr lang="en-US"/>
              <a:pPr lvl="0">
                <a:defRPr lang="ko-KR" altLang="en-US"/>
              </a:pPr>
              <a:t>5</a:t>
            </a:fld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898207" y="3628340"/>
            <a:ext cx="3165533" cy="38930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PROFESSIONAL SKILLS</a:t>
            </a:r>
            <a:endParaRPr lang="en-GB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3989617" y="4090005"/>
            <a:ext cx="214404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6095108" y="4245241"/>
            <a:ext cx="1218099" cy="1217066"/>
            <a:chOff x="6434437" y="4380470"/>
            <a:chExt cx="1218099" cy="1217066"/>
          </a:xfrm>
        </p:grpSpPr>
        <p:sp>
          <p:nvSpPr>
            <p:cNvPr id="18" name="Donut 17"/>
            <p:cNvSpPr/>
            <p:nvPr/>
          </p:nvSpPr>
          <p:spPr>
            <a:xfrm>
              <a:off x="6435470" y="4380470"/>
              <a:ext cx="1217066" cy="1217066"/>
            </a:xfrm>
            <a:prstGeom prst="donut">
              <a:avLst>
                <a:gd name="adj" fmla="val 12467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9" name="Block Arc 18"/>
            <p:cNvSpPr/>
            <p:nvPr/>
          </p:nvSpPr>
          <p:spPr>
            <a:xfrm rot="5400000" flipH="1">
              <a:off x="6434437" y="4380470"/>
              <a:ext cx="1216800" cy="1216800"/>
            </a:xfrm>
            <a:prstGeom prst="blockArc">
              <a:avLst>
                <a:gd name="adj1" fmla="val 2204812"/>
                <a:gd name="adj2" fmla="val 0"/>
                <a:gd name="adj3" fmla="val 1261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20" name="AutoShape 4"/>
          <p:cNvSpPr/>
          <p:nvPr/>
        </p:nvSpPr>
        <p:spPr>
          <a:xfrm>
            <a:off x="6537104" y="4643784"/>
            <a:ext cx="371292" cy="37260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28" y="17466"/>
                </a:moveTo>
                <a:cubicBezTo>
                  <a:pt x="16669" y="16923"/>
                  <a:pt x="15846" y="16465"/>
                  <a:pt x="14963" y="16121"/>
                </a:cubicBezTo>
                <a:cubicBezTo>
                  <a:pt x="15595" y="14609"/>
                  <a:pt x="15967" y="12928"/>
                  <a:pt x="16010" y="11148"/>
                </a:cubicBezTo>
                <a:lnTo>
                  <a:pt x="20188" y="11148"/>
                </a:lnTo>
                <a:cubicBezTo>
                  <a:pt x="20097" y="13612"/>
                  <a:pt x="19065" y="15838"/>
                  <a:pt x="17428" y="17466"/>
                </a:cubicBezTo>
                <a:moveTo>
                  <a:pt x="1411" y="11148"/>
                </a:moveTo>
                <a:lnTo>
                  <a:pt x="5589" y="11148"/>
                </a:lnTo>
                <a:cubicBezTo>
                  <a:pt x="5632" y="12928"/>
                  <a:pt x="6004" y="14609"/>
                  <a:pt x="6636" y="16121"/>
                </a:cubicBezTo>
                <a:cubicBezTo>
                  <a:pt x="5753" y="16465"/>
                  <a:pt x="4931" y="16923"/>
                  <a:pt x="4171" y="17466"/>
                </a:cubicBezTo>
                <a:cubicBezTo>
                  <a:pt x="2534" y="15838"/>
                  <a:pt x="1502" y="13612"/>
                  <a:pt x="1411" y="11148"/>
                </a:cubicBezTo>
                <a:moveTo>
                  <a:pt x="3785" y="4553"/>
                </a:moveTo>
                <a:cubicBezTo>
                  <a:pt x="4579" y="5170"/>
                  <a:pt x="5448" y="5691"/>
                  <a:pt x="6388" y="6084"/>
                </a:cubicBezTo>
                <a:cubicBezTo>
                  <a:pt x="5901" y="7433"/>
                  <a:pt x="5627" y="8908"/>
                  <a:pt x="5589" y="10451"/>
                </a:cubicBezTo>
                <a:lnTo>
                  <a:pt x="1411" y="10451"/>
                </a:lnTo>
                <a:cubicBezTo>
                  <a:pt x="1494" y="8190"/>
                  <a:pt x="2376" y="6135"/>
                  <a:pt x="3785" y="4553"/>
                </a:cubicBezTo>
                <a:moveTo>
                  <a:pt x="11148" y="10451"/>
                </a:moveTo>
                <a:lnTo>
                  <a:pt x="11148" y="6950"/>
                </a:lnTo>
                <a:cubicBezTo>
                  <a:pt x="12339" y="6913"/>
                  <a:pt x="13484" y="6696"/>
                  <a:pt x="14558" y="6324"/>
                </a:cubicBezTo>
                <a:cubicBezTo>
                  <a:pt x="15018" y="7598"/>
                  <a:pt x="15276" y="8992"/>
                  <a:pt x="15314" y="10451"/>
                </a:cubicBezTo>
                <a:cubicBezTo>
                  <a:pt x="15314" y="10451"/>
                  <a:pt x="11148" y="10451"/>
                  <a:pt x="11148" y="10451"/>
                </a:cubicBezTo>
                <a:close/>
                <a:moveTo>
                  <a:pt x="14311" y="15882"/>
                </a:moveTo>
                <a:cubicBezTo>
                  <a:pt x="13309" y="15559"/>
                  <a:pt x="12247" y="15380"/>
                  <a:pt x="11148" y="15346"/>
                </a:cubicBezTo>
                <a:lnTo>
                  <a:pt x="11148" y="11148"/>
                </a:lnTo>
                <a:lnTo>
                  <a:pt x="15314" y="11148"/>
                </a:lnTo>
                <a:cubicBezTo>
                  <a:pt x="15270" y="12844"/>
                  <a:pt x="14914" y="14445"/>
                  <a:pt x="14311" y="15882"/>
                </a:cubicBezTo>
                <a:moveTo>
                  <a:pt x="14683" y="16757"/>
                </a:moveTo>
                <a:cubicBezTo>
                  <a:pt x="15476" y="17063"/>
                  <a:pt x="16218" y="17466"/>
                  <a:pt x="16904" y="17941"/>
                </a:cubicBezTo>
                <a:cubicBezTo>
                  <a:pt x="15632" y="19031"/>
                  <a:pt x="14067" y="19781"/>
                  <a:pt x="12344" y="20068"/>
                </a:cubicBezTo>
                <a:cubicBezTo>
                  <a:pt x="13280" y="19136"/>
                  <a:pt x="14076" y="18017"/>
                  <a:pt x="14683" y="16757"/>
                </a:cubicBezTo>
                <a:moveTo>
                  <a:pt x="11148" y="20188"/>
                </a:moveTo>
                <a:lnTo>
                  <a:pt x="11148" y="16043"/>
                </a:lnTo>
                <a:cubicBezTo>
                  <a:pt x="12146" y="16075"/>
                  <a:pt x="13113" y="16231"/>
                  <a:pt x="14025" y="16516"/>
                </a:cubicBezTo>
                <a:cubicBezTo>
                  <a:pt x="13314" y="17970"/>
                  <a:pt x="12343" y="19223"/>
                  <a:pt x="11185" y="20186"/>
                </a:cubicBezTo>
                <a:cubicBezTo>
                  <a:pt x="11185" y="20186"/>
                  <a:pt x="11148" y="20188"/>
                  <a:pt x="11148" y="20188"/>
                </a:cubicBezTo>
                <a:close/>
                <a:moveTo>
                  <a:pt x="9255" y="20068"/>
                </a:moveTo>
                <a:cubicBezTo>
                  <a:pt x="7532" y="19781"/>
                  <a:pt x="5967" y="19031"/>
                  <a:pt x="4695" y="17941"/>
                </a:cubicBezTo>
                <a:cubicBezTo>
                  <a:pt x="5381" y="17466"/>
                  <a:pt x="6123" y="17063"/>
                  <a:pt x="6916" y="16757"/>
                </a:cubicBezTo>
                <a:cubicBezTo>
                  <a:pt x="7523" y="18017"/>
                  <a:pt x="8319" y="19136"/>
                  <a:pt x="9255" y="20068"/>
                </a:cubicBezTo>
                <a:moveTo>
                  <a:pt x="10451" y="11148"/>
                </a:moveTo>
                <a:lnTo>
                  <a:pt x="10451" y="15346"/>
                </a:lnTo>
                <a:cubicBezTo>
                  <a:pt x="9352" y="15380"/>
                  <a:pt x="8290" y="15559"/>
                  <a:pt x="7288" y="15882"/>
                </a:cubicBezTo>
                <a:cubicBezTo>
                  <a:pt x="6685" y="14445"/>
                  <a:pt x="6329" y="12844"/>
                  <a:pt x="6285" y="11148"/>
                </a:cubicBezTo>
                <a:cubicBezTo>
                  <a:pt x="6285" y="11148"/>
                  <a:pt x="10451" y="11148"/>
                  <a:pt x="10451" y="11148"/>
                </a:cubicBezTo>
                <a:close/>
                <a:moveTo>
                  <a:pt x="7041" y="6324"/>
                </a:moveTo>
                <a:cubicBezTo>
                  <a:pt x="8115" y="6696"/>
                  <a:pt x="9260" y="6913"/>
                  <a:pt x="10451" y="6950"/>
                </a:cubicBezTo>
                <a:lnTo>
                  <a:pt x="10451" y="10451"/>
                </a:lnTo>
                <a:lnTo>
                  <a:pt x="6285" y="10451"/>
                </a:lnTo>
                <a:cubicBezTo>
                  <a:pt x="6324" y="8992"/>
                  <a:pt x="6581" y="7598"/>
                  <a:pt x="7041" y="6324"/>
                </a:cubicBezTo>
                <a:moveTo>
                  <a:pt x="6651" y="5442"/>
                </a:moveTo>
                <a:cubicBezTo>
                  <a:pt x="5790" y="5084"/>
                  <a:pt x="4993" y="4609"/>
                  <a:pt x="4263" y="4050"/>
                </a:cubicBezTo>
                <a:cubicBezTo>
                  <a:pt x="5606" y="2749"/>
                  <a:pt x="7332" y="1851"/>
                  <a:pt x="9255" y="1531"/>
                </a:cubicBezTo>
                <a:cubicBezTo>
                  <a:pt x="8175" y="2610"/>
                  <a:pt x="7286" y="3939"/>
                  <a:pt x="6651" y="5442"/>
                </a:cubicBezTo>
                <a:moveTo>
                  <a:pt x="10451" y="1411"/>
                </a:moveTo>
                <a:lnTo>
                  <a:pt x="10451" y="6253"/>
                </a:lnTo>
                <a:cubicBezTo>
                  <a:pt x="9352" y="6217"/>
                  <a:pt x="8296" y="6021"/>
                  <a:pt x="7303" y="5681"/>
                </a:cubicBezTo>
                <a:cubicBezTo>
                  <a:pt x="8029" y="3972"/>
                  <a:pt x="9101" y="2507"/>
                  <a:pt x="10415" y="1413"/>
                </a:cubicBezTo>
                <a:cubicBezTo>
                  <a:pt x="10427" y="1412"/>
                  <a:pt x="10439" y="1411"/>
                  <a:pt x="10451" y="1411"/>
                </a:cubicBezTo>
                <a:moveTo>
                  <a:pt x="12344" y="1531"/>
                </a:moveTo>
                <a:cubicBezTo>
                  <a:pt x="14267" y="1851"/>
                  <a:pt x="15993" y="2749"/>
                  <a:pt x="17336" y="4050"/>
                </a:cubicBezTo>
                <a:cubicBezTo>
                  <a:pt x="16606" y="4609"/>
                  <a:pt x="15809" y="5084"/>
                  <a:pt x="14948" y="5442"/>
                </a:cubicBezTo>
                <a:cubicBezTo>
                  <a:pt x="14313" y="3939"/>
                  <a:pt x="13424" y="2610"/>
                  <a:pt x="12344" y="1531"/>
                </a:cubicBezTo>
                <a:moveTo>
                  <a:pt x="11184" y="1413"/>
                </a:moveTo>
                <a:cubicBezTo>
                  <a:pt x="12498" y="2507"/>
                  <a:pt x="13570" y="3972"/>
                  <a:pt x="14296" y="5681"/>
                </a:cubicBezTo>
                <a:cubicBezTo>
                  <a:pt x="13303" y="6021"/>
                  <a:pt x="12247" y="6217"/>
                  <a:pt x="11148" y="6253"/>
                </a:cubicBezTo>
                <a:lnTo>
                  <a:pt x="11148" y="1411"/>
                </a:lnTo>
                <a:cubicBezTo>
                  <a:pt x="11160" y="1411"/>
                  <a:pt x="11172" y="1412"/>
                  <a:pt x="11184" y="1413"/>
                </a:cubicBezTo>
                <a:moveTo>
                  <a:pt x="10414" y="20186"/>
                </a:moveTo>
                <a:cubicBezTo>
                  <a:pt x="9256" y="19223"/>
                  <a:pt x="8285" y="17970"/>
                  <a:pt x="7574" y="16516"/>
                </a:cubicBezTo>
                <a:cubicBezTo>
                  <a:pt x="8486" y="16231"/>
                  <a:pt x="9453" y="16075"/>
                  <a:pt x="10451" y="16043"/>
                </a:cubicBezTo>
                <a:lnTo>
                  <a:pt x="10451" y="20188"/>
                </a:lnTo>
                <a:cubicBezTo>
                  <a:pt x="10451" y="20188"/>
                  <a:pt x="10414" y="20186"/>
                  <a:pt x="10414" y="20186"/>
                </a:cubicBezTo>
                <a:close/>
                <a:moveTo>
                  <a:pt x="20188" y="10451"/>
                </a:moveTo>
                <a:lnTo>
                  <a:pt x="16010" y="10451"/>
                </a:lnTo>
                <a:cubicBezTo>
                  <a:pt x="15972" y="8908"/>
                  <a:pt x="15698" y="7433"/>
                  <a:pt x="15211" y="6084"/>
                </a:cubicBezTo>
                <a:cubicBezTo>
                  <a:pt x="16151" y="5691"/>
                  <a:pt x="17020" y="5170"/>
                  <a:pt x="17814" y="4553"/>
                </a:cubicBezTo>
                <a:cubicBezTo>
                  <a:pt x="19223" y="6135"/>
                  <a:pt x="20105" y="8190"/>
                  <a:pt x="20188" y="10451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17968" hangingPunct="0">
              <a:spcBef>
                <a:spcPct val="0"/>
              </a:spcBef>
              <a:spcAft>
                <a:spcPct val="0"/>
              </a:spcAft>
              <a:defRPr lang="ko-KR" altLang="en-US"/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/>
              <a:sym typeface="Gill San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0036494" y="4216112"/>
            <a:ext cx="1218099" cy="1217066"/>
            <a:chOff x="6434437" y="4380470"/>
            <a:chExt cx="1218099" cy="1217066"/>
          </a:xfrm>
        </p:grpSpPr>
        <p:sp>
          <p:nvSpPr>
            <p:cNvPr id="22" name="Donut 21"/>
            <p:cNvSpPr/>
            <p:nvPr/>
          </p:nvSpPr>
          <p:spPr>
            <a:xfrm>
              <a:off x="6435470" y="4380470"/>
              <a:ext cx="1217066" cy="1217066"/>
            </a:xfrm>
            <a:prstGeom prst="donut">
              <a:avLst>
                <a:gd name="adj" fmla="val 12467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3" name="Block Arc 22"/>
            <p:cNvSpPr/>
            <p:nvPr/>
          </p:nvSpPr>
          <p:spPr>
            <a:xfrm rot="5400000" flipH="1">
              <a:off x="6434437" y="4380470"/>
              <a:ext cx="1216800" cy="1216800"/>
            </a:xfrm>
            <a:prstGeom prst="blockArc">
              <a:avLst>
                <a:gd name="adj1" fmla="val 7534591"/>
                <a:gd name="adj2" fmla="val 0"/>
                <a:gd name="adj3" fmla="val 1261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0443065" y="4633307"/>
            <a:ext cx="384412" cy="323406"/>
            <a:chOff x="5368131" y="2625724"/>
            <a:chExt cx="465138" cy="391319"/>
          </a:xfrm>
          <a:solidFill>
            <a:schemeClr val="accent5"/>
          </a:solidFill>
        </p:grpSpPr>
        <p:sp>
          <p:nvSpPr>
            <p:cNvPr id="25" name="AutoShape 120"/>
            <p:cNvSpPr/>
            <p:nvPr/>
          </p:nvSpPr>
          <p:spPr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17968" hangingPunct="0"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/>
                <a:sym typeface="Gill Sans"/>
              </a:endParaRPr>
            </a:p>
          </p:txBody>
        </p:sp>
        <p:sp>
          <p:nvSpPr>
            <p:cNvPr id="26" name="AutoShape 121"/>
            <p:cNvSpPr/>
            <p:nvPr/>
          </p:nvSpPr>
          <p:spPr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17968" hangingPunct="0"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/>
                <a:sym typeface="Gill Sans"/>
              </a:endParaRPr>
            </a:p>
          </p:txBody>
        </p:sp>
        <p:sp>
          <p:nvSpPr>
            <p:cNvPr id="27" name="AutoShape 122"/>
            <p:cNvSpPr/>
            <p:nvPr/>
          </p:nvSpPr>
          <p:spPr>
            <a:xfrm>
              <a:off x="5368131" y="2625724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17968" hangingPunct="0"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/>
                <a:sym typeface="Gill Sans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080881" y="4235620"/>
            <a:ext cx="1218099" cy="1217066"/>
            <a:chOff x="6434437" y="4380470"/>
            <a:chExt cx="1218099" cy="1217066"/>
          </a:xfrm>
        </p:grpSpPr>
        <p:sp>
          <p:nvSpPr>
            <p:cNvPr id="29" name="Donut 28"/>
            <p:cNvSpPr/>
            <p:nvPr/>
          </p:nvSpPr>
          <p:spPr>
            <a:xfrm>
              <a:off x="6435470" y="4380470"/>
              <a:ext cx="1217066" cy="1217066"/>
            </a:xfrm>
            <a:prstGeom prst="donut">
              <a:avLst>
                <a:gd name="adj" fmla="val 12467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0" name="Block Arc 29"/>
            <p:cNvSpPr/>
            <p:nvPr/>
          </p:nvSpPr>
          <p:spPr>
            <a:xfrm rot="5400000" flipH="1">
              <a:off x="6434437" y="4380470"/>
              <a:ext cx="1216800" cy="1216800"/>
            </a:xfrm>
            <a:prstGeom prst="blockArc">
              <a:avLst>
                <a:gd name="adj1" fmla="val 11223223"/>
                <a:gd name="adj2" fmla="val 0"/>
                <a:gd name="adj3" fmla="val 1261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31" name="AutoShape 135"/>
          <p:cNvSpPr/>
          <p:nvPr/>
        </p:nvSpPr>
        <p:spPr>
          <a:xfrm>
            <a:off x="8477184" y="4740434"/>
            <a:ext cx="384412" cy="26436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681"/>
                </a:moveTo>
                <a:lnTo>
                  <a:pt x="19651" y="18681"/>
                </a:lnTo>
                <a:lnTo>
                  <a:pt x="19575" y="18681"/>
                </a:lnTo>
                <a:lnTo>
                  <a:pt x="16874" y="14754"/>
                </a:lnTo>
                <a:lnTo>
                  <a:pt x="16874" y="14727"/>
                </a:lnTo>
                <a:lnTo>
                  <a:pt x="16199" y="13745"/>
                </a:lnTo>
                <a:lnTo>
                  <a:pt x="16199" y="7854"/>
                </a:lnTo>
                <a:lnTo>
                  <a:pt x="19575" y="2945"/>
                </a:lnTo>
                <a:lnTo>
                  <a:pt x="19651" y="2945"/>
                </a:lnTo>
                <a:lnTo>
                  <a:pt x="20249" y="2945"/>
                </a:lnTo>
                <a:cubicBezTo>
                  <a:pt x="20249" y="2945"/>
                  <a:pt x="20249" y="18681"/>
                  <a:pt x="20249" y="18681"/>
                </a:cubicBezTo>
                <a:close/>
                <a:moveTo>
                  <a:pt x="2024" y="19636"/>
                </a:moveTo>
                <a:cubicBezTo>
                  <a:pt x="1651" y="19636"/>
                  <a:pt x="1349" y="19195"/>
                  <a:pt x="1349" y="18654"/>
                </a:cubicBezTo>
                <a:lnTo>
                  <a:pt x="1349" y="2945"/>
                </a:lnTo>
                <a:cubicBezTo>
                  <a:pt x="1349" y="2402"/>
                  <a:pt x="1651" y="1963"/>
                  <a:pt x="2024" y="1963"/>
                </a:cubicBezTo>
                <a:lnTo>
                  <a:pt x="14849" y="1963"/>
                </a:lnTo>
                <a:cubicBezTo>
                  <a:pt x="15221" y="1963"/>
                  <a:pt x="15524" y="2403"/>
                  <a:pt x="15524" y="2945"/>
                </a:cubicBezTo>
                <a:lnTo>
                  <a:pt x="15524" y="18654"/>
                </a:lnTo>
                <a:cubicBezTo>
                  <a:pt x="15524" y="19195"/>
                  <a:pt x="15221" y="19636"/>
                  <a:pt x="14849" y="19636"/>
                </a:cubicBezTo>
                <a:cubicBezTo>
                  <a:pt x="14849" y="19636"/>
                  <a:pt x="2024" y="19636"/>
                  <a:pt x="2024" y="19636"/>
                </a:cubicBezTo>
                <a:close/>
                <a:moveTo>
                  <a:pt x="20249" y="981"/>
                </a:moveTo>
                <a:lnTo>
                  <a:pt x="19651" y="981"/>
                </a:lnTo>
                <a:cubicBezTo>
                  <a:pt x="19296" y="981"/>
                  <a:pt x="18956" y="1185"/>
                  <a:pt x="18703" y="1547"/>
                </a:cubicBezTo>
                <a:lnTo>
                  <a:pt x="16874" y="4170"/>
                </a:lnTo>
                <a:lnTo>
                  <a:pt x="16874" y="2945"/>
                </a:lnTo>
                <a:cubicBezTo>
                  <a:pt x="16874" y="1317"/>
                  <a:pt x="15967" y="0"/>
                  <a:pt x="14849" y="0"/>
                </a:cubicBezTo>
                <a:lnTo>
                  <a:pt x="2024" y="0"/>
                </a:lnTo>
                <a:cubicBezTo>
                  <a:pt x="908" y="0"/>
                  <a:pt x="0" y="1320"/>
                  <a:pt x="0" y="2945"/>
                </a:cubicBezTo>
                <a:lnTo>
                  <a:pt x="0" y="9789"/>
                </a:lnTo>
                <a:lnTo>
                  <a:pt x="0" y="18654"/>
                </a:lnTo>
                <a:cubicBezTo>
                  <a:pt x="0" y="20281"/>
                  <a:pt x="905" y="21599"/>
                  <a:pt x="2024" y="21599"/>
                </a:cubicBezTo>
                <a:lnTo>
                  <a:pt x="14849" y="21599"/>
                </a:lnTo>
                <a:cubicBezTo>
                  <a:pt x="15967" y="21599"/>
                  <a:pt x="16874" y="20281"/>
                  <a:pt x="16874" y="18654"/>
                </a:cubicBezTo>
                <a:lnTo>
                  <a:pt x="16874" y="17456"/>
                </a:lnTo>
                <a:lnTo>
                  <a:pt x="18703" y="20079"/>
                </a:lnTo>
                <a:cubicBezTo>
                  <a:pt x="18956" y="20442"/>
                  <a:pt x="19296" y="20645"/>
                  <a:pt x="19651" y="20645"/>
                </a:cubicBezTo>
                <a:lnTo>
                  <a:pt x="20249" y="20645"/>
                </a:lnTo>
                <a:cubicBezTo>
                  <a:pt x="20994" y="20645"/>
                  <a:pt x="21600" y="19765"/>
                  <a:pt x="21600" y="18681"/>
                </a:cubicBezTo>
                <a:lnTo>
                  <a:pt x="21600" y="2945"/>
                </a:lnTo>
                <a:cubicBezTo>
                  <a:pt x="21600" y="1860"/>
                  <a:pt x="20994" y="981"/>
                  <a:pt x="20249" y="981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17968" hangingPunct="0">
              <a:spcBef>
                <a:spcPct val="0"/>
              </a:spcBef>
              <a:spcAft>
                <a:spcPct val="0"/>
              </a:spcAft>
              <a:defRPr lang="ko-KR" altLang="en-US"/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/>
              <a:sym typeface="Gill San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979256" y="5638608"/>
            <a:ext cx="1624466" cy="360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A</a:t>
            </a: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ssay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05802" y="5672647"/>
            <a:ext cx="97701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</a:rPr>
              <a:t>Coding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263390" y="5652252"/>
            <a:ext cx="86113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191407" y="5668420"/>
            <a:ext cx="844258" cy="359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</a:rPr>
              <a:t>image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4159358" y="4274903"/>
            <a:ext cx="1218099" cy="1217066"/>
            <a:chOff x="6434437" y="4380470"/>
            <a:chExt cx="1218099" cy="1217066"/>
          </a:xfrm>
        </p:grpSpPr>
        <p:sp>
          <p:nvSpPr>
            <p:cNvPr id="45" name="Donut 44"/>
            <p:cNvSpPr/>
            <p:nvPr/>
          </p:nvSpPr>
          <p:spPr>
            <a:xfrm>
              <a:off x="6435470" y="4380470"/>
              <a:ext cx="1217066" cy="1217066"/>
            </a:xfrm>
            <a:prstGeom prst="donut">
              <a:avLst>
                <a:gd name="adj" fmla="val 12467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6" name="Block Arc 45"/>
            <p:cNvSpPr/>
            <p:nvPr/>
          </p:nvSpPr>
          <p:spPr>
            <a:xfrm rot="5400000" flipH="1">
              <a:off x="6434437" y="4380470"/>
              <a:ext cx="1216800" cy="1216800"/>
            </a:xfrm>
            <a:prstGeom prst="blockArc">
              <a:avLst>
                <a:gd name="adj1" fmla="val 4362058"/>
                <a:gd name="adj2" fmla="val 0"/>
                <a:gd name="adj3" fmla="val 1261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572000" y="4746582"/>
            <a:ext cx="342043" cy="309513"/>
            <a:chOff x="5329238" y="1931988"/>
            <a:chExt cx="550862" cy="498475"/>
          </a:xfrm>
          <a:solidFill>
            <a:schemeClr val="accent1"/>
          </a:solidFill>
        </p:grpSpPr>
        <p:sp>
          <p:nvSpPr>
            <p:cNvPr id="48" name="Freeform 5"/>
            <p:cNvSpPr>
              <a:spLocks noEditPoints="1"/>
            </p:cNvSpPr>
            <p:nvPr/>
          </p:nvSpPr>
          <p:spPr>
            <a:xfrm>
              <a:off x="5462588" y="2284413"/>
              <a:ext cx="53975" cy="146050"/>
            </a:xfrm>
            <a:custGeom>
              <a:avLst/>
              <a:gdLst>
                <a:gd name="T0" fmla="*/ 3 w 14"/>
                <a:gd name="T1" fmla="*/ 10 h 38"/>
                <a:gd name="T2" fmla="*/ 0 w 14"/>
                <a:gd name="T3" fmla="*/ 15 h 38"/>
                <a:gd name="T4" fmla="*/ 0 w 14"/>
                <a:gd name="T5" fmla="*/ 38 h 38"/>
                <a:gd name="T6" fmla="*/ 14 w 14"/>
                <a:gd name="T7" fmla="*/ 38 h 38"/>
                <a:gd name="T8" fmla="*/ 14 w 14"/>
                <a:gd name="T9" fmla="*/ 2 h 38"/>
                <a:gd name="T10" fmla="*/ 11 w 14"/>
                <a:gd name="T11" fmla="*/ 1 h 38"/>
                <a:gd name="T12" fmla="*/ 3 w 14"/>
                <a:gd name="T13" fmla="*/ 10 h 38"/>
                <a:gd name="T14" fmla="*/ 3 w 14"/>
                <a:gd name="T15" fmla="*/ 10 h 38"/>
                <a:gd name="T16" fmla="*/ 3 w 14"/>
                <a:gd name="T17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38">
                  <a:moveTo>
                    <a:pt x="3" y="10"/>
                  </a:moveTo>
                  <a:cubicBezTo>
                    <a:pt x="1" y="11"/>
                    <a:pt x="0" y="13"/>
                    <a:pt x="0" y="15"/>
                  </a:cubicBezTo>
                  <a:quadBezTo>
                    <a:pt x="0" y="38"/>
                    <a:pt x="0" y="38"/>
                  </a:quadBezTo>
                  <a:quadBezTo>
                    <a:pt x="14" y="38"/>
                    <a:pt x="14" y="38"/>
                  </a:quadBezTo>
                  <a:quadBezTo>
                    <a:pt x="14" y="2"/>
                    <a:pt x="14" y="2"/>
                  </a:quadBezTo>
                  <a:cubicBezTo>
                    <a:pt x="14" y="0"/>
                    <a:pt x="13" y="0"/>
                    <a:pt x="11" y="1"/>
                  </a:cubicBezTo>
                  <a:lnTo>
                    <a:pt x="3" y="10"/>
                  </a:lnTo>
                  <a:close/>
                  <a:moveTo>
                    <a:pt x="3" y="10"/>
                  </a:moveTo>
                  <a:quadBezTo>
                    <a:pt x="3" y="10"/>
                    <a:pt x="3" y="10"/>
                  </a:quad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/>
            <a:lstStyle/>
            <a:p>
              <a:pPr lvl="0">
                <a:defRPr lang="ko-KR" altLang="en-US"/>
              </a:pPr>
              <a:endParaRPr lang="en-GB"/>
            </a:p>
          </p:txBody>
        </p:sp>
        <p:sp>
          <p:nvSpPr>
            <p:cNvPr id="49" name="Freeform 6"/>
            <p:cNvSpPr>
              <a:spLocks noEditPoints="1"/>
            </p:cNvSpPr>
            <p:nvPr/>
          </p:nvSpPr>
          <p:spPr>
            <a:xfrm>
              <a:off x="5688013" y="2200275"/>
              <a:ext cx="49212" cy="230188"/>
            </a:xfrm>
            <a:custGeom>
              <a:avLst/>
              <a:gdLst>
                <a:gd name="T0" fmla="*/ 2 w 13"/>
                <a:gd name="T1" fmla="*/ 10 h 60"/>
                <a:gd name="T2" fmla="*/ 0 w 13"/>
                <a:gd name="T3" fmla="*/ 15 h 60"/>
                <a:gd name="T4" fmla="*/ 0 w 13"/>
                <a:gd name="T5" fmla="*/ 60 h 60"/>
                <a:gd name="T6" fmla="*/ 13 w 13"/>
                <a:gd name="T7" fmla="*/ 60 h 60"/>
                <a:gd name="T8" fmla="*/ 13 w 13"/>
                <a:gd name="T9" fmla="*/ 2 h 60"/>
                <a:gd name="T10" fmla="*/ 11 w 13"/>
                <a:gd name="T11" fmla="*/ 1 h 60"/>
                <a:gd name="T12" fmla="*/ 2 w 13"/>
                <a:gd name="T13" fmla="*/ 10 h 60"/>
                <a:gd name="T14" fmla="*/ 2 w 13"/>
                <a:gd name="T15" fmla="*/ 10 h 60"/>
                <a:gd name="T16" fmla="*/ 2 w 13"/>
                <a:gd name="T17" fmla="*/ 1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0">
                  <a:moveTo>
                    <a:pt x="2" y="10"/>
                  </a:moveTo>
                  <a:cubicBezTo>
                    <a:pt x="1" y="11"/>
                    <a:pt x="0" y="14"/>
                    <a:pt x="0" y="15"/>
                  </a:cubicBezTo>
                  <a:quadBezTo>
                    <a:pt x="0" y="60"/>
                    <a:pt x="0" y="60"/>
                  </a:quadBezTo>
                  <a:quadBezTo>
                    <a:pt x="13" y="60"/>
                    <a:pt x="13" y="60"/>
                  </a:quadBezTo>
                  <a:quadBezTo>
                    <a:pt x="13" y="2"/>
                    <a:pt x="13" y="2"/>
                  </a:quadBezTo>
                  <a:cubicBezTo>
                    <a:pt x="13" y="0"/>
                    <a:pt x="12" y="0"/>
                    <a:pt x="11" y="1"/>
                  </a:cubicBezTo>
                  <a:lnTo>
                    <a:pt x="2" y="10"/>
                  </a:lnTo>
                  <a:close/>
                  <a:moveTo>
                    <a:pt x="2" y="10"/>
                  </a:moveTo>
                  <a:quadBezTo>
                    <a:pt x="2" y="10"/>
                    <a:pt x="2" y="10"/>
                  </a:quad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/>
            <a:lstStyle/>
            <a:p>
              <a:pPr lvl="0">
                <a:defRPr lang="ko-KR" altLang="en-US"/>
              </a:pPr>
              <a:endParaRPr lang="en-GB"/>
            </a:p>
          </p:txBody>
        </p:sp>
        <p:sp>
          <p:nvSpPr>
            <p:cNvPr id="50" name="Freeform 7"/>
            <p:cNvSpPr>
              <a:spLocks noEditPoints="1"/>
            </p:cNvSpPr>
            <p:nvPr/>
          </p:nvSpPr>
          <p:spPr>
            <a:xfrm>
              <a:off x="5761038" y="2127250"/>
              <a:ext cx="49212" cy="303213"/>
            </a:xfrm>
            <a:custGeom>
              <a:avLst/>
              <a:gdLst>
                <a:gd name="T0" fmla="*/ 3 w 13"/>
                <a:gd name="T1" fmla="*/ 9 h 79"/>
                <a:gd name="T2" fmla="*/ 0 w 13"/>
                <a:gd name="T3" fmla="*/ 15 h 79"/>
                <a:gd name="T4" fmla="*/ 0 w 13"/>
                <a:gd name="T5" fmla="*/ 79 h 79"/>
                <a:gd name="T6" fmla="*/ 13 w 13"/>
                <a:gd name="T7" fmla="*/ 79 h 79"/>
                <a:gd name="T8" fmla="*/ 13 w 13"/>
                <a:gd name="T9" fmla="*/ 2 h 79"/>
                <a:gd name="T10" fmla="*/ 11 w 13"/>
                <a:gd name="T11" fmla="*/ 1 h 79"/>
                <a:gd name="T12" fmla="*/ 3 w 13"/>
                <a:gd name="T13" fmla="*/ 9 h 79"/>
                <a:gd name="T14" fmla="*/ 3 w 13"/>
                <a:gd name="T15" fmla="*/ 9 h 79"/>
                <a:gd name="T16" fmla="*/ 3 w 13"/>
                <a:gd name="T17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9">
                  <a:moveTo>
                    <a:pt x="3" y="9"/>
                  </a:moveTo>
                  <a:cubicBezTo>
                    <a:pt x="1" y="11"/>
                    <a:pt x="0" y="13"/>
                    <a:pt x="0" y="15"/>
                  </a:cubicBezTo>
                  <a:quadBezTo>
                    <a:pt x="0" y="79"/>
                    <a:pt x="0" y="79"/>
                  </a:quadBezTo>
                  <a:quadBezTo>
                    <a:pt x="13" y="79"/>
                    <a:pt x="13" y="79"/>
                  </a:quadBezTo>
                  <a:quadBezTo>
                    <a:pt x="13" y="2"/>
                    <a:pt x="13" y="2"/>
                  </a:quadBezTo>
                  <a:cubicBezTo>
                    <a:pt x="13" y="1"/>
                    <a:pt x="12" y="0"/>
                    <a:pt x="11" y="1"/>
                  </a:cubicBezTo>
                  <a:lnTo>
                    <a:pt x="3" y="9"/>
                  </a:lnTo>
                  <a:close/>
                  <a:moveTo>
                    <a:pt x="3" y="9"/>
                  </a:moveTo>
                  <a:quadBezTo>
                    <a:pt x="3" y="9"/>
                    <a:pt x="3" y="9"/>
                  </a:quad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/>
            <a:lstStyle/>
            <a:p>
              <a:pPr lvl="0">
                <a:defRPr lang="ko-KR" altLang="en-US"/>
              </a:pPr>
              <a:endParaRPr lang="en-GB"/>
            </a:p>
          </p:txBody>
        </p:sp>
        <p:sp>
          <p:nvSpPr>
            <p:cNvPr id="51" name="Freeform 8"/>
            <p:cNvSpPr>
              <a:spLocks noEditPoints="1"/>
            </p:cNvSpPr>
            <p:nvPr/>
          </p:nvSpPr>
          <p:spPr>
            <a:xfrm>
              <a:off x="5611813" y="2273300"/>
              <a:ext cx="53975" cy="157163"/>
            </a:xfrm>
            <a:custGeom>
              <a:avLst/>
              <a:gdLst>
                <a:gd name="T0" fmla="*/ 3 w 14"/>
                <a:gd name="T1" fmla="*/ 10 h 41"/>
                <a:gd name="T2" fmla="*/ 2 w 14"/>
                <a:gd name="T3" fmla="*/ 11 h 41"/>
                <a:gd name="T4" fmla="*/ 0 w 14"/>
                <a:gd name="T5" fmla="*/ 16 h 41"/>
                <a:gd name="T6" fmla="*/ 0 w 14"/>
                <a:gd name="T7" fmla="*/ 41 h 41"/>
                <a:gd name="T8" fmla="*/ 14 w 14"/>
                <a:gd name="T9" fmla="*/ 41 h 41"/>
                <a:gd name="T10" fmla="*/ 14 w 14"/>
                <a:gd name="T11" fmla="*/ 3 h 41"/>
                <a:gd name="T12" fmla="*/ 11 w 14"/>
                <a:gd name="T13" fmla="*/ 2 h 41"/>
                <a:gd name="T14" fmla="*/ 3 w 14"/>
                <a:gd name="T15" fmla="*/ 10 h 41"/>
                <a:gd name="T16" fmla="*/ 3 w 14"/>
                <a:gd name="T17" fmla="*/ 10 h 41"/>
                <a:gd name="T18" fmla="*/ 3 w 14"/>
                <a:gd name="T19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41">
                  <a:moveTo>
                    <a:pt x="3" y="10"/>
                  </a:moveTo>
                  <a:cubicBezTo>
                    <a:pt x="3" y="10"/>
                    <a:pt x="2" y="11"/>
                    <a:pt x="2" y="11"/>
                  </a:cubicBezTo>
                  <a:cubicBezTo>
                    <a:pt x="1" y="12"/>
                    <a:pt x="0" y="14"/>
                    <a:pt x="0" y="16"/>
                  </a:cubicBezTo>
                  <a:quadBezTo>
                    <a:pt x="0" y="41"/>
                    <a:pt x="0" y="41"/>
                  </a:quadBezTo>
                  <a:quadBezTo>
                    <a:pt x="14" y="41"/>
                    <a:pt x="14" y="41"/>
                  </a:quadBezTo>
                  <a:quadBezTo>
                    <a:pt x="14" y="3"/>
                    <a:pt x="14" y="3"/>
                  </a:quadBezTo>
                  <a:cubicBezTo>
                    <a:pt x="14" y="1"/>
                    <a:pt x="13" y="0"/>
                    <a:pt x="11" y="2"/>
                  </a:cubicBezTo>
                  <a:lnTo>
                    <a:pt x="3" y="10"/>
                  </a:lnTo>
                  <a:close/>
                  <a:moveTo>
                    <a:pt x="3" y="10"/>
                  </a:moveTo>
                  <a:quadBezTo>
                    <a:pt x="3" y="10"/>
                    <a:pt x="3" y="10"/>
                  </a:quad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/>
            <a:lstStyle/>
            <a:p>
              <a:pPr lvl="0">
                <a:defRPr lang="ko-KR" altLang="en-US"/>
              </a:pPr>
              <a:endParaRPr lang="en-GB"/>
            </a:p>
          </p:txBody>
        </p:sp>
        <p:sp>
          <p:nvSpPr>
            <p:cNvPr id="52" name="Freeform 9"/>
            <p:cNvSpPr>
              <a:spLocks noEditPoints="1"/>
            </p:cNvSpPr>
            <p:nvPr/>
          </p:nvSpPr>
          <p:spPr>
            <a:xfrm>
              <a:off x="5538788" y="2279650"/>
              <a:ext cx="49212" cy="150813"/>
            </a:xfrm>
            <a:custGeom>
              <a:avLst/>
              <a:gdLst>
                <a:gd name="T0" fmla="*/ 2 w 13"/>
                <a:gd name="T1" fmla="*/ 1 h 39"/>
                <a:gd name="T2" fmla="*/ 0 w 13"/>
                <a:gd name="T3" fmla="*/ 2 h 39"/>
                <a:gd name="T4" fmla="*/ 0 w 13"/>
                <a:gd name="T5" fmla="*/ 39 h 39"/>
                <a:gd name="T6" fmla="*/ 13 w 13"/>
                <a:gd name="T7" fmla="*/ 39 h 39"/>
                <a:gd name="T8" fmla="*/ 13 w 13"/>
                <a:gd name="T9" fmla="*/ 16 h 39"/>
                <a:gd name="T10" fmla="*/ 11 w 13"/>
                <a:gd name="T11" fmla="*/ 10 h 39"/>
                <a:gd name="T12" fmla="*/ 9 w 13"/>
                <a:gd name="T13" fmla="*/ 8 h 39"/>
                <a:gd name="T14" fmla="*/ 2 w 13"/>
                <a:gd name="T15" fmla="*/ 1 h 39"/>
                <a:gd name="T16" fmla="*/ 2 w 13"/>
                <a:gd name="T17" fmla="*/ 1 h 39"/>
                <a:gd name="T18" fmla="*/ 2 w 13"/>
                <a:gd name="T1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39">
                  <a:moveTo>
                    <a:pt x="2" y="1"/>
                  </a:moveTo>
                  <a:cubicBezTo>
                    <a:pt x="1" y="0"/>
                    <a:pt x="0" y="0"/>
                    <a:pt x="0" y="2"/>
                  </a:cubicBezTo>
                  <a:quadBezTo>
                    <a:pt x="0" y="39"/>
                    <a:pt x="0" y="39"/>
                  </a:quadBezTo>
                  <a:quadBezTo>
                    <a:pt x="13" y="39"/>
                    <a:pt x="13" y="39"/>
                  </a:quadBezTo>
                  <a:quadBezTo>
                    <a:pt x="13" y="16"/>
                    <a:pt x="13" y="16"/>
                  </a:quadBezTo>
                  <a:cubicBezTo>
                    <a:pt x="13" y="14"/>
                    <a:pt x="12" y="11"/>
                    <a:pt x="11" y="10"/>
                  </a:cubicBezTo>
                  <a:quadBezTo>
                    <a:pt x="9" y="8"/>
                    <a:pt x="9" y="8"/>
                  </a:quadBezTo>
                  <a:lnTo>
                    <a:pt x="2" y="1"/>
                  </a:lnTo>
                  <a:close/>
                  <a:moveTo>
                    <a:pt x="2" y="1"/>
                  </a:moveTo>
                  <a:quadBezTo>
                    <a:pt x="2" y="1"/>
                    <a:pt x="2" y="1"/>
                  </a:quad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/>
            <a:lstStyle/>
            <a:p>
              <a:pPr lvl="0">
                <a:defRPr lang="ko-KR" altLang="en-US"/>
              </a:pPr>
              <a:endParaRPr lang="en-GB"/>
            </a:p>
          </p:txBody>
        </p:sp>
        <p:sp>
          <p:nvSpPr>
            <p:cNvPr id="53" name="Freeform 10"/>
            <p:cNvSpPr>
              <a:spLocks noEditPoints="1"/>
            </p:cNvSpPr>
            <p:nvPr/>
          </p:nvSpPr>
          <p:spPr>
            <a:xfrm>
              <a:off x="5381625" y="2357438"/>
              <a:ext cx="58737" cy="73025"/>
            </a:xfrm>
            <a:custGeom>
              <a:avLst/>
              <a:gdLst>
                <a:gd name="T0" fmla="*/ 7 w 15"/>
                <a:gd name="T1" fmla="*/ 8 h 19"/>
                <a:gd name="T2" fmla="*/ 2 w 15"/>
                <a:gd name="T3" fmla="*/ 12 h 19"/>
                <a:gd name="T4" fmla="*/ 0 w 15"/>
                <a:gd name="T5" fmla="*/ 17 h 19"/>
                <a:gd name="T6" fmla="*/ 0 w 15"/>
                <a:gd name="T7" fmla="*/ 19 h 19"/>
                <a:gd name="T8" fmla="*/ 15 w 15"/>
                <a:gd name="T9" fmla="*/ 19 h 19"/>
                <a:gd name="T10" fmla="*/ 15 w 15"/>
                <a:gd name="T11" fmla="*/ 2 h 19"/>
                <a:gd name="T12" fmla="*/ 13 w 15"/>
                <a:gd name="T13" fmla="*/ 1 h 19"/>
                <a:gd name="T14" fmla="*/ 7 w 15"/>
                <a:gd name="T15" fmla="*/ 8 h 19"/>
                <a:gd name="T16" fmla="*/ 7 w 15"/>
                <a:gd name="T17" fmla="*/ 8 h 19"/>
                <a:gd name="T18" fmla="*/ 7 w 15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9">
                  <a:moveTo>
                    <a:pt x="7" y="8"/>
                  </a:moveTo>
                  <a:quadBezTo>
                    <a:pt x="2" y="12"/>
                    <a:pt x="2" y="12"/>
                  </a:quadBezTo>
                  <a:cubicBezTo>
                    <a:pt x="1" y="13"/>
                    <a:pt x="0" y="15"/>
                    <a:pt x="0" y="17"/>
                  </a:cubicBezTo>
                  <a:quadBezTo>
                    <a:pt x="0" y="19"/>
                    <a:pt x="0" y="19"/>
                  </a:quadBezTo>
                  <a:quadBezTo>
                    <a:pt x="15" y="19"/>
                    <a:pt x="15" y="19"/>
                  </a:quadBezTo>
                  <a:quadBezTo>
                    <a:pt x="15" y="2"/>
                    <a:pt x="15" y="2"/>
                  </a:quadBezTo>
                  <a:cubicBezTo>
                    <a:pt x="15" y="1"/>
                    <a:pt x="14" y="0"/>
                    <a:pt x="13" y="1"/>
                  </a:cubicBezTo>
                  <a:lnTo>
                    <a:pt x="7" y="8"/>
                  </a:lnTo>
                  <a:close/>
                  <a:moveTo>
                    <a:pt x="7" y="8"/>
                  </a:moveTo>
                  <a:quadBezTo>
                    <a:pt x="7" y="8"/>
                    <a:pt x="7" y="8"/>
                  </a:quad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/>
            <a:lstStyle/>
            <a:p>
              <a:pPr lvl="0">
                <a:defRPr lang="ko-KR" altLang="en-US"/>
              </a:pPr>
              <a:endParaRPr lang="en-GB"/>
            </a:p>
          </p:txBody>
        </p:sp>
        <p:sp>
          <p:nvSpPr>
            <p:cNvPr id="54" name="Freeform 11"/>
            <p:cNvSpPr>
              <a:spLocks noEditPoints="1"/>
            </p:cNvSpPr>
            <p:nvPr/>
          </p:nvSpPr>
          <p:spPr>
            <a:xfrm>
              <a:off x="5329238" y="1931988"/>
              <a:ext cx="550862" cy="414338"/>
            </a:xfrm>
            <a:custGeom>
              <a:avLst/>
              <a:gdLst>
                <a:gd name="T0" fmla="*/ 142 w 144"/>
                <a:gd name="T1" fmla="*/ 53 h 108"/>
                <a:gd name="T2" fmla="*/ 144 w 144"/>
                <a:gd name="T3" fmla="*/ 52 h 108"/>
                <a:gd name="T4" fmla="*/ 144 w 144"/>
                <a:gd name="T5" fmla="*/ 6 h 108"/>
                <a:gd name="T6" fmla="*/ 138 w 144"/>
                <a:gd name="T7" fmla="*/ 0 h 108"/>
                <a:gd name="T8" fmla="*/ 92 w 144"/>
                <a:gd name="T9" fmla="*/ 0 h 108"/>
                <a:gd name="T10" fmla="*/ 91 w 144"/>
                <a:gd name="T11" fmla="*/ 2 h 108"/>
                <a:gd name="T12" fmla="*/ 108 w 144"/>
                <a:gd name="T13" fmla="*/ 18 h 108"/>
                <a:gd name="T14" fmla="*/ 101 w 144"/>
                <a:gd name="T15" fmla="*/ 25 h 108"/>
                <a:gd name="T16" fmla="*/ 70 w 144"/>
                <a:gd name="T17" fmla="*/ 56 h 108"/>
                <a:gd name="T18" fmla="*/ 54 w 144"/>
                <a:gd name="T19" fmla="*/ 39 h 108"/>
                <a:gd name="T20" fmla="*/ 50 w 144"/>
                <a:gd name="T21" fmla="*/ 39 h 108"/>
                <a:gd name="T22" fmla="*/ 5 w 144"/>
                <a:gd name="T23" fmla="*/ 84 h 108"/>
                <a:gd name="T24" fmla="*/ 5 w 144"/>
                <a:gd name="T25" fmla="*/ 103 h 108"/>
                <a:gd name="T26" fmla="*/ 5 w 144"/>
                <a:gd name="T27" fmla="*/ 103 h 108"/>
                <a:gd name="T28" fmla="*/ 23 w 144"/>
                <a:gd name="T29" fmla="*/ 103 h 108"/>
                <a:gd name="T30" fmla="*/ 52 w 144"/>
                <a:gd name="T31" fmla="*/ 74 h 108"/>
                <a:gd name="T32" fmla="*/ 68 w 144"/>
                <a:gd name="T33" fmla="*/ 90 h 108"/>
                <a:gd name="T34" fmla="*/ 73 w 144"/>
                <a:gd name="T35" fmla="*/ 90 h 108"/>
                <a:gd name="T36" fmla="*/ 126 w 144"/>
                <a:gd name="T37" fmla="*/ 37 h 108"/>
                <a:gd name="T38" fmla="*/ 142 w 144"/>
                <a:gd name="T39" fmla="*/ 53 h 108"/>
                <a:gd name="T40" fmla="*/ 142 w 144"/>
                <a:gd name="T41" fmla="*/ 53 h 108"/>
                <a:gd name="T42" fmla="*/ 142 w 144"/>
                <a:gd name="T43" fmla="*/ 5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4" h="108">
                  <a:moveTo>
                    <a:pt x="142" y="53"/>
                  </a:moveTo>
                  <a:cubicBezTo>
                    <a:pt x="143" y="54"/>
                    <a:pt x="144" y="54"/>
                    <a:pt x="144" y="52"/>
                  </a:cubicBezTo>
                  <a:quadBezTo>
                    <a:pt x="144" y="6"/>
                    <a:pt x="144" y="6"/>
                  </a:quadBezTo>
                  <a:cubicBezTo>
                    <a:pt x="144" y="3"/>
                    <a:pt x="141" y="0"/>
                    <a:pt x="138" y="0"/>
                  </a:cubicBezTo>
                  <a:quadBezTo>
                    <a:pt x="92" y="0"/>
                    <a:pt x="92" y="0"/>
                  </a:quadBezTo>
                  <a:cubicBezTo>
                    <a:pt x="91" y="0"/>
                    <a:pt x="90" y="1"/>
                    <a:pt x="91" y="2"/>
                  </a:cubicBezTo>
                  <a:quadBezTo>
                    <a:pt x="108" y="18"/>
                    <a:pt x="108" y="18"/>
                  </a:quadBezTo>
                  <a:quadBezTo>
                    <a:pt x="101" y="25"/>
                    <a:pt x="101" y="25"/>
                  </a:quadBezTo>
                  <a:quadBezTo>
                    <a:pt x="70" y="56"/>
                    <a:pt x="70" y="56"/>
                  </a:quadBezTo>
                  <a:quadBezTo>
                    <a:pt x="54" y="39"/>
                    <a:pt x="54" y="39"/>
                  </a:quadBezTo>
                  <a:cubicBezTo>
                    <a:pt x="53" y="38"/>
                    <a:pt x="51" y="38"/>
                    <a:pt x="50" y="39"/>
                  </a:cubicBezTo>
                  <a:quadBezTo>
                    <a:pt x="5" y="84"/>
                    <a:pt x="5" y="84"/>
                  </a:quadBezTo>
                  <a:cubicBezTo>
                    <a:pt x="0" y="89"/>
                    <a:pt x="0" y="98"/>
                    <a:pt x="5" y="103"/>
                  </a:cubicBezTo>
                  <a:quadBezTo>
                    <a:pt x="5" y="103"/>
                    <a:pt x="5" y="103"/>
                  </a:quadBezTo>
                  <a:cubicBezTo>
                    <a:pt x="10" y="108"/>
                    <a:pt x="18" y="108"/>
                    <a:pt x="23" y="103"/>
                  </a:cubicBezTo>
                  <a:quadBezTo>
                    <a:pt x="52" y="74"/>
                    <a:pt x="52" y="74"/>
                  </a:quadBezTo>
                  <a:quadBezTo>
                    <a:pt x="68" y="90"/>
                    <a:pt x="68" y="90"/>
                  </a:quadBezTo>
                  <a:cubicBezTo>
                    <a:pt x="69" y="91"/>
                    <a:pt x="71" y="91"/>
                    <a:pt x="73" y="90"/>
                  </a:cubicBezTo>
                  <a:quadBezTo>
                    <a:pt x="126" y="37"/>
                    <a:pt x="126" y="37"/>
                  </a:quadBezTo>
                  <a:lnTo>
                    <a:pt x="142" y="53"/>
                  </a:lnTo>
                  <a:close/>
                  <a:moveTo>
                    <a:pt x="142" y="53"/>
                  </a:moveTo>
                  <a:quadBezTo>
                    <a:pt x="142" y="53"/>
                    <a:pt x="142" y="53"/>
                  </a:quad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/>
            <a:lstStyle/>
            <a:p>
              <a:pPr lvl="0">
                <a:defRPr lang="ko-KR" altLang="en-US"/>
              </a:pPr>
              <a:endParaRPr lang="en-GB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7D556E3-39EA-FB14-13A7-15930E053862}"/>
              </a:ext>
            </a:extLst>
          </p:cNvPr>
          <p:cNvSpPr txBox="1"/>
          <p:nvPr/>
        </p:nvSpPr>
        <p:spPr>
          <a:xfrm>
            <a:off x="3979256" y="1572929"/>
            <a:ext cx="6305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</a:t>
            </a:r>
            <a:r>
              <a:rPr lang="ko-KR" altLang="en-US" dirty="0"/>
              <a:t>쇼핑몰에 충실한 기능 구현</a:t>
            </a:r>
            <a:r>
              <a:rPr lang="en-US" altLang="ko-KR" dirty="0"/>
              <a:t>(</a:t>
            </a:r>
            <a:r>
              <a:rPr lang="ko-KR" altLang="en-US" dirty="0"/>
              <a:t>결제</a:t>
            </a:r>
            <a:r>
              <a:rPr lang="en-US" altLang="ko-KR" dirty="0"/>
              <a:t>,</a:t>
            </a:r>
            <a:r>
              <a:rPr lang="ko-KR" altLang="en-US" dirty="0"/>
              <a:t> 카트</a:t>
            </a:r>
            <a:r>
              <a:rPr lang="en-US" altLang="ko-KR" dirty="0"/>
              <a:t>,</a:t>
            </a:r>
            <a:r>
              <a:rPr lang="ko-KR" altLang="en-US" dirty="0"/>
              <a:t> 상품관련 기능 등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04F7D9-C9C2-E41F-4619-B04B9BB9DB45}"/>
              </a:ext>
            </a:extLst>
          </p:cNvPr>
          <p:cNvSpPr txBox="1"/>
          <p:nvPr/>
        </p:nvSpPr>
        <p:spPr>
          <a:xfrm>
            <a:off x="3978502" y="2088900"/>
            <a:ext cx="3833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2.API</a:t>
            </a:r>
            <a:r>
              <a:rPr lang="ko-KR" altLang="en-US" dirty="0"/>
              <a:t>를 이용한 소셜 로그인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79DCF1-510F-3444-4FC5-2383B28DAD68}"/>
              </a:ext>
            </a:extLst>
          </p:cNvPr>
          <p:cNvSpPr txBox="1"/>
          <p:nvPr/>
        </p:nvSpPr>
        <p:spPr>
          <a:xfrm>
            <a:off x="3979877" y="2560579"/>
            <a:ext cx="3833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</a:t>
            </a:r>
            <a:r>
              <a:rPr lang="ko-KR" altLang="en-US" dirty="0"/>
              <a:t>카카오페이를 통한 간편결제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199AFF-1376-80C9-E6B4-0B705138C8BC}"/>
              </a:ext>
            </a:extLst>
          </p:cNvPr>
          <p:cNvSpPr txBox="1"/>
          <p:nvPr/>
        </p:nvSpPr>
        <p:spPr>
          <a:xfrm>
            <a:off x="3978502" y="3074111"/>
            <a:ext cx="6057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</a:t>
            </a:r>
            <a:r>
              <a:rPr lang="ko-KR" altLang="en-US" dirty="0"/>
              <a:t>회원과 관리자 권한에 따라 다른 화면 구현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D80CABE-0F78-2D9A-D76A-950AE8ECE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60" y="1542200"/>
            <a:ext cx="3371873" cy="47690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49" presetClass="entr" presetSubtype="0" decel="10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49" presetClass="entr" presetSubtype="0" decel="10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2" presetClass="entr" presetSubtype="4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2" animBg="1"/>
      <p:bldP spid="31" grpId="4" animBg="1"/>
      <p:bldP spid="39" grpId="1"/>
      <p:bldP spid="41" grpId="3"/>
      <p:bldP spid="42" grpId="5"/>
      <p:bldP spid="43" grpId="6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6F6F83-6ACC-A642-C458-797576765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E-R Diagram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EF37B3-8CC1-03B8-F84A-2FA9A421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2C107C0-0D51-A544-9BC5-2500FEA50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413" y="1468073"/>
            <a:ext cx="9771174" cy="538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457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메인 화면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3CCE62-0BC6-C1ED-5B8E-38FF2A933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762" y="1573305"/>
            <a:ext cx="8996013" cy="528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60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34961-8B1B-218B-7798-A6D789ED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권한 별 헤더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077FF6-A837-2E82-C382-4AB528EB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1BCE6B-5BD9-DCB4-8182-A528A803C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355" y="1515760"/>
            <a:ext cx="8354591" cy="16480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A650921-0029-40E5-C96F-43F5962E3B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001" y="3667335"/>
            <a:ext cx="8735644" cy="22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659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34831-16CB-44B5-0E57-5FF6C18B8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BE73F8-342D-9376-71C8-ECB5FD4E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37ADA-FE03-4EF7-8F15-3521BBE76F4D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9D2443C-918F-354C-1976-8F2E9215C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120" y="1467320"/>
            <a:ext cx="6538574" cy="5209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05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old">
      <a:dk1>
        <a:srgbClr val="1C1C1C"/>
      </a:dk1>
      <a:lt1>
        <a:srgbClr val="FFFFFF"/>
      </a:lt1>
      <a:dk2>
        <a:srgbClr val="44546A"/>
      </a:dk2>
      <a:lt2>
        <a:srgbClr val="FCFCFC"/>
      </a:lt2>
      <a:accent1>
        <a:srgbClr val="7A4800"/>
      </a:accent1>
      <a:accent2>
        <a:srgbClr val="B76C00"/>
      </a:accent2>
      <a:accent3>
        <a:srgbClr val="F49100"/>
      </a:accent3>
      <a:accent4>
        <a:srgbClr val="FFBE5F"/>
      </a:accent4>
      <a:accent5>
        <a:srgbClr val="FED394"/>
      </a:accent5>
      <a:accent6>
        <a:srgbClr val="FFE9C9"/>
      </a:accent6>
      <a:hlink>
        <a:srgbClr val="F49100"/>
      </a:hlink>
      <a:folHlink>
        <a:srgbClr val="85DFD0"/>
      </a:folHlink>
    </a:clrScheme>
    <a:fontScheme name="Custom 3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2">
    <a:dk1>
      <a:srgbClr val="1C1C1C"/>
    </a:dk1>
    <a:lt1>
      <a:srgbClr val="FFFFFF"/>
    </a:lt1>
    <a:dk2>
      <a:srgbClr val="44546A"/>
    </a:dk2>
    <a:lt2>
      <a:srgbClr val="FCFCFC"/>
    </a:lt2>
    <a:accent1>
      <a:srgbClr val="0087B1"/>
    </a:accent1>
    <a:accent2>
      <a:srgbClr val="45BE9B"/>
    </a:accent2>
    <a:accent3>
      <a:srgbClr val="A0BC34"/>
    </a:accent3>
    <a:accent4>
      <a:srgbClr val="F49100"/>
    </a:accent4>
    <a:accent5>
      <a:srgbClr val="D44024"/>
    </a:accent5>
    <a:accent6>
      <a:srgbClr val="00B3DC"/>
    </a:accent6>
    <a:hlink>
      <a:srgbClr val="F49100"/>
    </a:hlink>
    <a:folHlink>
      <a:srgbClr val="85DFD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249</Words>
  <Application>Microsoft Office PowerPoint</Application>
  <PresentationFormat>와이드스크린</PresentationFormat>
  <Paragraphs>103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6" baseType="lpstr">
      <vt:lpstr>Gill Sans</vt:lpstr>
      <vt:lpstr>HY견고딕</vt:lpstr>
      <vt:lpstr>Arial</vt:lpstr>
      <vt:lpstr>Calibri</vt:lpstr>
      <vt:lpstr>Lato</vt:lpstr>
      <vt:lpstr>Lato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프로젝트 핵심 기능</vt:lpstr>
      <vt:lpstr>E-R Diagram</vt:lpstr>
      <vt:lpstr>메인 화면</vt:lpstr>
      <vt:lpstr>권한 별 헤더</vt:lpstr>
      <vt:lpstr>회원가입</vt:lpstr>
      <vt:lpstr>로그인</vt:lpstr>
      <vt:lpstr>소셜 로그인</vt:lpstr>
      <vt:lpstr>아이디 찾기</vt:lpstr>
      <vt:lpstr>비밀번호 찾기</vt:lpstr>
      <vt:lpstr>상품 목록</vt:lpstr>
      <vt:lpstr>상품 상세보기</vt:lpstr>
      <vt:lpstr>상품 문의</vt:lpstr>
      <vt:lpstr>장바구니</vt:lpstr>
      <vt:lpstr>결제 화면</vt:lpstr>
      <vt:lpstr>마이 페이지 주문내역</vt:lpstr>
      <vt:lpstr>회원정보수정</vt:lpstr>
      <vt:lpstr>관리자 페이지</vt:lpstr>
      <vt:lpstr>관리자 주문상태 변경 화면</vt:lpstr>
      <vt:lpstr>공지 화면</vt:lpstr>
      <vt:lpstr>상품 등록</vt:lpstr>
      <vt:lpstr>카테고리</vt:lpstr>
      <vt:lpstr>회원관리</vt:lpstr>
      <vt:lpstr>개선사항</vt:lpstr>
      <vt:lpstr>Reference site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Hoàng Thanh Bình</dc:creator>
  <cp:lastModifiedBy>admin</cp:lastModifiedBy>
  <cp:revision>326</cp:revision>
  <dcterms:created xsi:type="dcterms:W3CDTF">2015-08-01T04:11:49Z</dcterms:created>
  <dcterms:modified xsi:type="dcterms:W3CDTF">2022-12-26T03:37:08Z</dcterms:modified>
</cp:coreProperties>
</file>

<file path=docProps/thumbnail.jpeg>
</file>